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7" r:id="rId2"/>
    <p:sldMasterId id="2147483805" r:id="rId3"/>
    <p:sldMasterId id="2147483818" r:id="rId4"/>
    <p:sldMasterId id="2147483847" r:id="rId5"/>
  </p:sldMasterIdLst>
  <p:notesMasterIdLst>
    <p:notesMasterId r:id="rId33"/>
  </p:notesMasterIdLst>
  <p:handoutMasterIdLst>
    <p:handoutMasterId r:id="rId34"/>
  </p:handoutMasterIdLst>
  <p:sldIdLst>
    <p:sldId id="720" r:id="rId6"/>
    <p:sldId id="721" r:id="rId7"/>
    <p:sldId id="722" r:id="rId8"/>
    <p:sldId id="723" r:id="rId9"/>
    <p:sldId id="724" r:id="rId10"/>
    <p:sldId id="725" r:id="rId11"/>
    <p:sldId id="726" r:id="rId12"/>
    <p:sldId id="727" r:id="rId13"/>
    <p:sldId id="728" r:id="rId14"/>
    <p:sldId id="729" r:id="rId15"/>
    <p:sldId id="730" r:id="rId16"/>
    <p:sldId id="731" r:id="rId17"/>
    <p:sldId id="732" r:id="rId18"/>
    <p:sldId id="733" r:id="rId19"/>
    <p:sldId id="734" r:id="rId20"/>
    <p:sldId id="735" r:id="rId21"/>
    <p:sldId id="736" r:id="rId22"/>
    <p:sldId id="737" r:id="rId23"/>
    <p:sldId id="738" r:id="rId24"/>
    <p:sldId id="739" r:id="rId25"/>
    <p:sldId id="740" r:id="rId26"/>
    <p:sldId id="741" r:id="rId27"/>
    <p:sldId id="742" r:id="rId28"/>
    <p:sldId id="743" r:id="rId29"/>
    <p:sldId id="744" r:id="rId30"/>
    <p:sldId id="745" r:id="rId31"/>
    <p:sldId id="74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62884" autoAdjust="0"/>
  </p:normalViewPr>
  <p:slideViewPr>
    <p:cSldViewPr snapToGrid="0">
      <p:cViewPr varScale="1">
        <p:scale>
          <a:sx n="48" d="100"/>
          <a:sy n="48" d="100"/>
        </p:scale>
        <p:origin x="1092" y="22"/>
      </p:cViewPr>
      <p:guideLst/>
    </p:cSldViewPr>
  </p:slideViewPr>
  <p:notesTextViewPr>
    <p:cViewPr>
      <p:scale>
        <a:sx n="3" d="2"/>
        <a:sy n="3" d="2"/>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3/5/2023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3/5/2023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it comes to Stewardship, sometimes I think the </a:t>
            </a:r>
            <a:r>
              <a:rPr lang="en-US" sz="1200" b="1" kern="1200" dirty="0">
                <a:solidFill>
                  <a:schemeClr val="tx1"/>
                </a:solidFill>
                <a:effectLst/>
                <a:latin typeface="+mn-lt"/>
                <a:ea typeface="+mn-ea"/>
                <a:cs typeface="+mn-cs"/>
              </a:rPr>
              <a:t>word has gotten hijacked</a:t>
            </a:r>
            <a:r>
              <a:rPr lang="en-US" sz="1200" kern="1200" dirty="0">
                <a:solidFill>
                  <a:schemeClr val="tx1"/>
                </a:solidFill>
                <a:effectLst/>
                <a:latin typeface="+mn-lt"/>
                <a:ea typeface="+mn-ea"/>
                <a:cs typeface="+mn-cs"/>
              </a:rPr>
              <a:t>.  Somehow </a:t>
            </a:r>
            <a:r>
              <a:rPr lang="en-US" sz="1200" b="1" kern="1200" dirty="0">
                <a:solidFill>
                  <a:schemeClr val="tx1"/>
                </a:solidFill>
                <a:effectLst/>
                <a:latin typeface="+mn-lt"/>
                <a:ea typeface="+mn-ea"/>
                <a:cs typeface="+mn-cs"/>
              </a:rPr>
              <a:t>we stopped understanding</a:t>
            </a:r>
            <a:r>
              <a:rPr lang="en-US" sz="1200" kern="1200" dirty="0">
                <a:solidFill>
                  <a:schemeClr val="tx1"/>
                </a:solidFill>
                <a:effectLst/>
                <a:latin typeface="+mn-lt"/>
                <a:ea typeface="+mn-ea"/>
                <a:cs typeface="+mn-cs"/>
              </a:rPr>
              <a:t> what stewardship really is and, instead, we have come to </a:t>
            </a:r>
            <a:r>
              <a:rPr lang="en-US" sz="1200" b="1" kern="1200" dirty="0">
                <a:solidFill>
                  <a:schemeClr val="tx1"/>
                </a:solidFill>
                <a:effectLst/>
                <a:latin typeface="+mn-lt"/>
                <a:ea typeface="+mn-ea"/>
                <a:cs typeface="+mn-cs"/>
              </a:rPr>
              <a:t>think of it as a code word f</a:t>
            </a:r>
            <a:r>
              <a:rPr lang="en-US" sz="1200" kern="1200" dirty="0">
                <a:solidFill>
                  <a:schemeClr val="tx1"/>
                </a:solidFill>
                <a:effectLst/>
                <a:latin typeface="+mn-lt"/>
                <a:ea typeface="+mn-ea"/>
                <a:cs typeface="+mn-cs"/>
              </a:rPr>
              <a:t>or the annual beg-a-thon.  So, I think we </a:t>
            </a:r>
            <a:r>
              <a:rPr lang="en-US" sz="1200" b="1" kern="1200" dirty="0">
                <a:solidFill>
                  <a:schemeClr val="tx1"/>
                </a:solidFill>
                <a:effectLst/>
                <a:latin typeface="+mn-lt"/>
                <a:ea typeface="+mn-ea"/>
                <a:cs typeface="+mn-cs"/>
              </a:rPr>
              <a:t>need to take a step back and figure out what IS</a:t>
            </a:r>
            <a:r>
              <a:rPr lang="en-US" sz="1200" kern="1200" dirty="0">
                <a:solidFill>
                  <a:schemeClr val="tx1"/>
                </a:solidFill>
                <a:effectLst/>
                <a:latin typeface="+mn-lt"/>
                <a:ea typeface="+mn-ea"/>
                <a:cs typeface="+mn-cs"/>
              </a:rPr>
              <a:t> stewardship </a:t>
            </a:r>
            <a:r>
              <a:rPr lang="en-US" sz="1200" b="1" kern="1200" dirty="0">
                <a:solidFill>
                  <a:schemeClr val="tx1"/>
                </a:solidFill>
                <a:effectLst/>
                <a:latin typeface="+mn-lt"/>
                <a:ea typeface="+mn-ea"/>
                <a:cs typeface="+mn-cs"/>
              </a:rPr>
              <a:t>and where</a:t>
            </a:r>
            <a:r>
              <a:rPr lang="en-US" sz="1200" kern="1200" dirty="0">
                <a:solidFill>
                  <a:schemeClr val="tx1"/>
                </a:solidFill>
                <a:effectLst/>
                <a:latin typeface="+mn-lt"/>
                <a:ea typeface="+mn-ea"/>
                <a:cs typeface="+mn-cs"/>
              </a:rPr>
              <a:t> does it come from? </a:t>
            </a:r>
            <a:r>
              <a:rPr lang="en-US" sz="1200" b="1" kern="1200" dirty="0">
                <a:solidFill>
                  <a:schemeClr val="tx1"/>
                </a:solidFill>
                <a:effectLst/>
                <a:latin typeface="+mn-lt"/>
                <a:ea typeface="+mn-ea"/>
                <a:cs typeface="+mn-cs"/>
              </a:rPr>
              <a:t>We can’t be effective leaders in the congregation if we don’t have a strong foundation from which to lead.  </a:t>
            </a:r>
            <a:r>
              <a:rPr lang="en-US" sz="1200" b="1" kern="1200" dirty="0">
                <a:solidFill>
                  <a:srgbClr val="FF0000"/>
                </a:solidFill>
                <a:effectLst/>
                <a:latin typeface="+mn-lt"/>
                <a:ea typeface="+mn-ea"/>
                <a:cs typeface="+mn-cs"/>
              </a:rPr>
              <a:t>***</a:t>
            </a:r>
            <a:endParaRPr lang="en-US" sz="1200" kern="1200" dirty="0">
              <a:solidFill>
                <a:srgbClr val="FF0000"/>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0D497-C1AA-4E18-97AE-9FDA05F65B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99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9975E7-BBB5-4104-88C7-B3C1F613EE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mn-cs"/>
              </a:rPr>
              <a:t>Gifts.  </a:t>
            </a:r>
            <a:r>
              <a:rPr lang="en-US" sz="1200" b="1" kern="1200" dirty="0">
                <a:solidFill>
                  <a:schemeClr val="tx1"/>
                </a:solidFill>
                <a:effectLst/>
                <a:latin typeface="+mn-lt"/>
                <a:ea typeface="+mn-ea"/>
                <a:cs typeface="+mn-cs"/>
              </a:rPr>
              <a:t>***</a:t>
            </a:r>
            <a:endParaRPr lang="en-US" altLang="en-US" dirty="0"/>
          </a:p>
        </p:txBody>
      </p:sp>
    </p:spTree>
    <p:extLst>
      <p:ext uri="{BB962C8B-B14F-4D97-AF65-F5344CB8AC3E}">
        <p14:creationId xmlns:p14="http://schemas.microsoft.com/office/powerpoint/2010/main" val="305895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39217E1-70B7-467A-B18A-BC053369C11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843" name="Rectangle 2"/>
          <p:cNvSpPr>
            <a:spLocks noGrp="1" noRot="1" noChangeAspect="1" noChangeArrowheads="1" noTextEdit="1"/>
          </p:cNvSpPr>
          <p:nvPr>
            <p:ph type="sldImg"/>
          </p:nvPr>
        </p:nvSpPr>
        <p:spPr>
          <a:xfrm>
            <a:off x="381000" y="685800"/>
            <a:ext cx="6096000" cy="342900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Looking at our building blocks:</a:t>
            </a:r>
          </a:p>
          <a:p>
            <a:pPr lvl="0"/>
            <a:r>
              <a:rPr lang="en-US" sz="1200" kern="1200" dirty="0">
                <a:solidFill>
                  <a:schemeClr val="tx1"/>
                </a:solidFill>
                <a:effectLst/>
                <a:latin typeface="+mn-lt"/>
                <a:ea typeface="+mn-ea"/>
                <a:cs typeface="+mn-cs"/>
              </a:rPr>
              <a:t>God created and owns it all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Based on what we just read, what is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building block?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Everything we have is a gift from God.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Take a minute to think about this.  </a:t>
            </a:r>
            <a:r>
              <a:rPr lang="en-US" sz="1200" b="1" kern="1200" dirty="0">
                <a:solidFill>
                  <a:schemeClr val="tx1"/>
                </a:solidFill>
                <a:effectLst/>
                <a:latin typeface="+mn-lt"/>
                <a:ea typeface="+mn-ea"/>
                <a:cs typeface="+mn-cs"/>
              </a:rPr>
              <a:t>EVERYTHING we have is a gift.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 was a child, my father would give me </a:t>
            </a:r>
            <a:r>
              <a:rPr lang="en-US" sz="1200" b="1" kern="1200" dirty="0">
                <a:solidFill>
                  <a:schemeClr val="tx1"/>
                </a:solidFill>
                <a:effectLst/>
                <a:latin typeface="+mn-lt"/>
                <a:ea typeface="+mn-ea"/>
                <a:cs typeface="+mn-cs"/>
              </a:rPr>
              <a:t>money to put in offering plate</a:t>
            </a:r>
            <a:r>
              <a:rPr lang="en-US" sz="1200" kern="1200" dirty="0">
                <a:solidFill>
                  <a:schemeClr val="tx1"/>
                </a:solidFill>
                <a:effectLst/>
                <a:latin typeface="+mn-lt"/>
                <a:ea typeface="+mn-ea"/>
                <a:cs typeface="+mn-cs"/>
              </a:rPr>
              <a:t>- children very excited b/c they never see the money as “theirs”- it is a gift- </a:t>
            </a:r>
            <a:r>
              <a:rPr lang="en-US" sz="1200" b="1" kern="1200" dirty="0">
                <a:solidFill>
                  <a:schemeClr val="tx1"/>
                </a:solidFill>
                <a:effectLst/>
                <a:latin typeface="+mn-lt"/>
                <a:ea typeface="+mn-ea"/>
                <a:cs typeface="+mn-cs"/>
              </a:rPr>
              <a:t>Easier to give things</a:t>
            </a:r>
            <a:r>
              <a:rPr lang="en-US" sz="1200" kern="1200" dirty="0">
                <a:solidFill>
                  <a:schemeClr val="tx1"/>
                </a:solidFill>
                <a:effectLst/>
                <a:latin typeface="+mn-lt"/>
                <a:ea typeface="+mn-ea"/>
                <a:cs typeface="+mn-cs"/>
              </a:rPr>
              <a:t> away if you see it as a gift instead of “mine”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of course, what is </a:t>
            </a:r>
            <a:r>
              <a:rPr lang="en-US" sz="1200" b="1" kern="1200" dirty="0">
                <a:solidFill>
                  <a:schemeClr val="tx1"/>
                </a:solidFill>
                <a:effectLst/>
                <a:latin typeface="+mn-lt"/>
                <a:ea typeface="+mn-ea"/>
                <a:cs typeface="+mn-cs"/>
              </a:rPr>
              <a:t>the greatest gift of all?  Salvation</a:t>
            </a:r>
            <a:r>
              <a:rPr lang="en-US" sz="1200" kern="1200" dirty="0">
                <a:solidFill>
                  <a:schemeClr val="tx1"/>
                </a:solidFill>
                <a:effectLst/>
                <a:latin typeface="+mn-lt"/>
                <a:ea typeface="+mn-ea"/>
                <a:cs typeface="+mn-cs"/>
              </a:rPr>
              <a:t>. </a:t>
            </a:r>
            <a:endParaRPr lang="en-US" altLang="en-US" dirty="0"/>
          </a:p>
        </p:txBody>
      </p:sp>
    </p:spTree>
    <p:extLst>
      <p:ext uri="{BB962C8B-B14F-4D97-AF65-F5344CB8AC3E}">
        <p14:creationId xmlns:p14="http://schemas.microsoft.com/office/powerpoint/2010/main" val="85270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E752F2F-2A2F-49EA-B8F8-CC09108E9DD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mn-lt"/>
                <a:ea typeface="+mn-ea"/>
                <a:cs typeface="+mn-cs"/>
              </a:rPr>
              <a:t>Next reader:     </a:t>
            </a:r>
            <a:r>
              <a:rPr lang="en-US" sz="1200" kern="1200" dirty="0">
                <a:solidFill>
                  <a:schemeClr val="tx1"/>
                </a:solidFill>
                <a:effectLst/>
                <a:latin typeface="+mn-lt"/>
                <a:ea typeface="+mn-ea"/>
                <a:cs typeface="+mn-cs"/>
              </a:rPr>
              <a:t>“And let the peace of Christ rule in your hearts, to which indeed you were called in the one body.  And be thankful.  (Colossians 3:15)”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Next reader:      </a:t>
            </a:r>
            <a:r>
              <a:rPr lang="en-US" sz="1200" kern="1200" dirty="0">
                <a:solidFill>
                  <a:schemeClr val="tx1"/>
                </a:solidFill>
                <a:effectLst/>
                <a:latin typeface="+mn-lt"/>
                <a:ea typeface="+mn-ea"/>
                <a:cs typeface="+mn-cs"/>
              </a:rPr>
              <a:t>“Therefore, since we are receiving a kingdom that cannot be shaken, let us give thanks, by which we offer to God an acceptable worship with reverence and awe. (Hebrews 12:28)”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Next reader:      </a:t>
            </a:r>
            <a:r>
              <a:rPr lang="en-US" sz="1200" kern="1200" dirty="0">
                <a:solidFill>
                  <a:schemeClr val="tx1"/>
                </a:solidFill>
                <a:effectLst/>
                <a:latin typeface="+mn-lt"/>
                <a:ea typeface="+mn-ea"/>
                <a:cs typeface="+mn-cs"/>
              </a:rPr>
              <a:t>“Offer to God a sacrifice of thanksgiving and pay your vows to the Most High.  Those who bring thanksgiving as their sacrifice honor me.  Psalm 50:14,23a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1950483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9975E7-BBB5-4104-88C7-B3C1F613EE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mn-cs"/>
              </a:rPr>
              <a:t>So this one is a little tricky.  What G Word comes next?  </a:t>
            </a:r>
            <a:r>
              <a:rPr lang="en-US" sz="1200" b="1" kern="1200" dirty="0">
                <a:solidFill>
                  <a:schemeClr val="tx1"/>
                </a:solidFill>
                <a:effectLst/>
                <a:latin typeface="+mn-lt"/>
                <a:ea typeface="+mn-ea"/>
                <a:cs typeface="+mn-cs"/>
              </a:rPr>
              <a:t>***</a:t>
            </a:r>
            <a:endParaRPr lang="en-US" altLang="en-US" dirty="0"/>
          </a:p>
        </p:txBody>
      </p:sp>
    </p:spTree>
    <p:extLst>
      <p:ext uri="{BB962C8B-B14F-4D97-AF65-F5344CB8AC3E}">
        <p14:creationId xmlns:p14="http://schemas.microsoft.com/office/powerpoint/2010/main" val="2652859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9975E7-BBB5-4104-88C7-B3C1F613EE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mn-cs"/>
              </a:rPr>
              <a:t>Be Grateful.  </a:t>
            </a:r>
            <a:r>
              <a:rPr lang="en-US" sz="1200" b="1" kern="1200" dirty="0">
                <a:solidFill>
                  <a:schemeClr val="tx1"/>
                </a:solidFill>
                <a:effectLst/>
                <a:latin typeface="+mn-lt"/>
                <a:ea typeface="+mn-ea"/>
                <a:cs typeface="+mn-cs"/>
              </a:rPr>
              <a:t>***</a:t>
            </a:r>
            <a:endParaRPr lang="en-US" altLang="en-US" dirty="0"/>
          </a:p>
        </p:txBody>
      </p:sp>
    </p:spTree>
    <p:extLst>
      <p:ext uri="{BB962C8B-B14F-4D97-AF65-F5344CB8AC3E}">
        <p14:creationId xmlns:p14="http://schemas.microsoft.com/office/powerpoint/2010/main" val="4064334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AFC8C12-9A95-4AC6-A06E-C36CF103A395}"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“Gratitude” Have a grateful heart.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do you think it is so </a:t>
            </a:r>
            <a:r>
              <a:rPr lang="en-US" sz="1200" b="1" kern="1200" dirty="0">
                <a:solidFill>
                  <a:schemeClr val="tx1"/>
                </a:solidFill>
                <a:effectLst/>
                <a:latin typeface="+mn-lt"/>
                <a:ea typeface="+mn-ea"/>
                <a:cs typeface="+mn-cs"/>
              </a:rPr>
              <a:t>important to God for us to be thankful?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a:t>
            </a:r>
            <a:r>
              <a:rPr lang="en-US" sz="1200" b="1" kern="1200" dirty="0">
                <a:solidFill>
                  <a:schemeClr val="tx1"/>
                </a:solidFill>
                <a:effectLst/>
                <a:latin typeface="+mn-lt"/>
                <a:ea typeface="+mn-ea"/>
                <a:cs typeface="+mn-cs"/>
              </a:rPr>
              <a:t>attitude (gratefulness) keeps</a:t>
            </a:r>
            <a:r>
              <a:rPr lang="en-US" sz="1200" kern="1200" dirty="0">
                <a:solidFill>
                  <a:schemeClr val="tx1"/>
                </a:solidFill>
                <a:effectLst/>
                <a:latin typeface="+mn-lt"/>
                <a:ea typeface="+mn-ea"/>
                <a:cs typeface="+mn-cs"/>
              </a:rPr>
              <a:t> us in the </a:t>
            </a:r>
            <a:r>
              <a:rPr lang="en-US" sz="1200" b="1" kern="1200" dirty="0">
                <a:solidFill>
                  <a:schemeClr val="tx1"/>
                </a:solidFill>
                <a:effectLst/>
                <a:latin typeface="+mn-lt"/>
                <a:ea typeface="+mn-ea"/>
                <a:cs typeface="+mn-cs"/>
              </a:rPr>
              <a:t>right relationship with God</a:t>
            </a:r>
            <a:r>
              <a:rPr lang="en-US" sz="1200" kern="1200" dirty="0">
                <a:solidFill>
                  <a:schemeClr val="tx1"/>
                </a:solidFill>
                <a:effectLst/>
                <a:latin typeface="+mn-lt"/>
                <a:ea typeface="+mn-ea"/>
                <a:cs typeface="+mn-cs"/>
              </a:rPr>
              <a:t>. We are </a:t>
            </a:r>
            <a:r>
              <a:rPr lang="en-US" sz="1200" b="1" kern="1200" dirty="0">
                <a:solidFill>
                  <a:schemeClr val="tx1"/>
                </a:solidFill>
                <a:effectLst/>
                <a:latin typeface="+mn-lt"/>
                <a:ea typeface="+mn-ea"/>
                <a:cs typeface="+mn-cs"/>
              </a:rPr>
              <a:t>totally dependent on God</a:t>
            </a:r>
            <a:r>
              <a:rPr lang="en-US" sz="1200" kern="1200" dirty="0">
                <a:solidFill>
                  <a:schemeClr val="tx1"/>
                </a:solidFill>
                <a:effectLst/>
                <a:latin typeface="+mn-lt"/>
                <a:ea typeface="+mn-ea"/>
                <a:cs typeface="+mn-cs"/>
              </a:rPr>
              <a:t>.  I am </a:t>
            </a:r>
            <a:r>
              <a:rPr lang="en-US" sz="1200" b="1" kern="1200" dirty="0">
                <a:solidFill>
                  <a:schemeClr val="tx1"/>
                </a:solidFill>
                <a:effectLst/>
                <a:latin typeface="+mn-lt"/>
                <a:ea typeface="+mn-ea"/>
                <a:cs typeface="+mn-cs"/>
              </a:rPr>
              <a:t>not self-made</a:t>
            </a:r>
            <a:r>
              <a:rPr lang="en-US" sz="1200" kern="1200" dirty="0">
                <a:solidFill>
                  <a:schemeClr val="tx1"/>
                </a:solidFill>
                <a:effectLst/>
                <a:latin typeface="+mn-lt"/>
                <a:ea typeface="+mn-ea"/>
                <a:cs typeface="+mn-cs"/>
              </a:rPr>
              <a:t>.  Gratitude </a:t>
            </a:r>
            <a:r>
              <a:rPr lang="en-US" sz="1200" b="1" kern="1200" dirty="0">
                <a:solidFill>
                  <a:schemeClr val="tx1"/>
                </a:solidFill>
                <a:effectLst/>
                <a:latin typeface="+mn-lt"/>
                <a:ea typeface="+mn-ea"/>
                <a:cs typeface="+mn-cs"/>
              </a:rPr>
              <a:t>acknowledges my dependence on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1605658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9169AA-C2E4-4370-B794-27BE70FE390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mn-lt"/>
                <a:ea typeface="+mn-ea"/>
                <a:cs typeface="+mn-cs"/>
              </a:rPr>
              <a:t>Next:     </a:t>
            </a:r>
            <a:r>
              <a:rPr lang="en-US" sz="1200" kern="1200" dirty="0">
                <a:solidFill>
                  <a:schemeClr val="tx1"/>
                </a:solidFill>
                <a:effectLst/>
                <a:latin typeface="+mn-lt"/>
                <a:ea typeface="+mn-ea"/>
                <a:cs typeface="+mn-cs"/>
              </a:rPr>
              <a:t>“We want you to know, brothers and sisters, about the grace of God that has been granted to the churches of Macedonia; for during a severe ordeal of affliction, their abundant joy and their extreme poverty have overflowed in a wealth of generosity on their part.  (2 Corinthians 8:1-2)”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Next:      </a:t>
            </a:r>
            <a:r>
              <a:rPr lang="en-US" sz="1200" kern="1200" dirty="0">
                <a:solidFill>
                  <a:schemeClr val="tx1"/>
                </a:solidFill>
                <a:effectLst/>
                <a:latin typeface="+mn-lt"/>
                <a:ea typeface="+mn-ea"/>
                <a:cs typeface="+mn-cs"/>
              </a:rPr>
              <a:t>“Some give freely, yet grow all the richer; others withhold what is due, and only suffer want.  A generous person will be enriched, and one who gives water will get water.  (Proverbs 11:24-25)”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And, last:    </a:t>
            </a:r>
            <a:r>
              <a:rPr lang="en-US" sz="1200" kern="1200" dirty="0">
                <a:solidFill>
                  <a:schemeClr val="tx1"/>
                </a:solidFill>
                <a:effectLst/>
                <a:latin typeface="+mn-lt"/>
                <a:ea typeface="+mn-ea"/>
                <a:cs typeface="+mn-cs"/>
              </a:rPr>
              <a:t>“As for those who in the present age are rich . . . they are to do good, be rich in good works, generous, and ready to share, thus storing up for themselves the treasure of a good foundation for the future, so that they may take hold of the life that really is life.  (I Timothy 6:17-19)”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2248967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9975E7-BBB5-4104-88C7-B3C1F613EE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G word comes next?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398068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9975E7-BBB5-4104-88C7-B3C1F613EE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Generosity.  Be generous.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246165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9FAE91D-2E0C-461D-8668-6C7D8229B499}"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we are grateful, we are  </a:t>
            </a:r>
            <a:r>
              <a:rPr lang="en-US" sz="1200" b="1"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generous with our gifts from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Christians give, </a:t>
            </a:r>
            <a:r>
              <a:rPr lang="en-US" sz="1200" b="1" kern="1200" dirty="0">
                <a:solidFill>
                  <a:schemeClr val="tx1"/>
                </a:solidFill>
                <a:effectLst/>
                <a:latin typeface="+mn-lt"/>
                <a:ea typeface="+mn-ea"/>
                <a:cs typeface="+mn-cs"/>
              </a:rPr>
              <a:t>good things get done</a:t>
            </a:r>
            <a:r>
              <a:rPr lang="en-US" sz="1200" kern="1200" dirty="0">
                <a:solidFill>
                  <a:schemeClr val="tx1"/>
                </a:solidFill>
                <a:effectLst/>
                <a:latin typeface="+mn-lt"/>
                <a:ea typeface="+mn-ea"/>
                <a:cs typeface="+mn-cs"/>
              </a:rPr>
              <a:t> (ever see a hospital of St. Atheist?)</a:t>
            </a:r>
          </a:p>
          <a:p>
            <a:r>
              <a:rPr lang="en-US" sz="1200" kern="1200" dirty="0">
                <a:solidFill>
                  <a:schemeClr val="tx1"/>
                </a:solidFill>
                <a:effectLst/>
                <a:latin typeface="+mn-lt"/>
                <a:ea typeface="+mn-ea"/>
                <a:cs typeface="+mn-cs"/>
              </a:rPr>
              <a:t>When Christians give, </a:t>
            </a:r>
            <a:r>
              <a:rPr lang="en-US" sz="1200" b="1" kern="1200" dirty="0">
                <a:solidFill>
                  <a:schemeClr val="tx1"/>
                </a:solidFill>
                <a:effectLst/>
                <a:latin typeface="+mn-lt"/>
                <a:ea typeface="+mn-ea"/>
                <a:cs typeface="+mn-cs"/>
              </a:rPr>
              <a:t>God gets glorified</a:t>
            </a:r>
            <a:r>
              <a:rPr lang="en-US" sz="1200" kern="1200" dirty="0">
                <a:solidFill>
                  <a:schemeClr val="tx1"/>
                </a:solidFill>
                <a:effectLst/>
                <a:latin typeface="+mn-lt"/>
                <a:ea typeface="+mn-ea"/>
                <a:cs typeface="+mn-cs"/>
              </a:rPr>
              <a:t> (b/c we get things done)</a:t>
            </a:r>
          </a:p>
          <a:p>
            <a:r>
              <a:rPr lang="en-US" sz="1200" kern="1200" dirty="0">
                <a:solidFill>
                  <a:schemeClr val="tx1"/>
                </a:solidFill>
                <a:effectLst/>
                <a:latin typeface="+mn-lt"/>
                <a:ea typeface="+mn-ea"/>
                <a:cs typeface="+mn-cs"/>
              </a:rPr>
              <a:t>When Christians give, </a:t>
            </a:r>
            <a:r>
              <a:rPr lang="en-US" sz="1200" b="1" kern="1200" dirty="0">
                <a:solidFill>
                  <a:schemeClr val="tx1"/>
                </a:solidFill>
                <a:effectLst/>
                <a:latin typeface="+mn-lt"/>
                <a:ea typeface="+mn-ea"/>
                <a:cs typeface="+mn-cs"/>
              </a:rPr>
              <a:t>your heart gets freed from the clutches of money and greed</a:t>
            </a:r>
            <a:r>
              <a:rPr lang="en-US" sz="1200" kern="1200" dirty="0">
                <a:solidFill>
                  <a:schemeClr val="tx1"/>
                </a:solidFill>
                <a:effectLst/>
                <a:latin typeface="+mn-lt"/>
                <a:ea typeface="+mn-ea"/>
                <a:cs typeface="+mn-cs"/>
              </a:rPr>
              <a:t>. (standing before God with open arms, not clutching checkbook)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363927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9975E7-BBB5-4104-88C7-B3C1F613EE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would like to spend a little </a:t>
            </a:r>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this morning talking about the </a:t>
            </a:r>
            <a:r>
              <a:rPr lang="en-US" sz="1200" b="1" kern="1200" dirty="0">
                <a:solidFill>
                  <a:schemeClr val="tx1"/>
                </a:solidFill>
                <a:effectLst/>
                <a:latin typeface="+mn-lt"/>
                <a:ea typeface="+mn-ea"/>
                <a:cs typeface="+mn-cs"/>
              </a:rPr>
              <a:t>Foundation of Christian Stewardship. As 2nd Timothy reminds us</a:t>
            </a:r>
            <a:r>
              <a:rPr lang="en-US" sz="1200" kern="1200" dirty="0">
                <a:solidFill>
                  <a:schemeClr val="tx1"/>
                </a:solidFill>
                <a:effectLst/>
                <a:latin typeface="+mn-lt"/>
                <a:ea typeface="+mn-ea"/>
                <a:cs typeface="+mn-cs"/>
              </a:rPr>
              <a:t> “All scripture is inspired by God and is useful for teaching, for reproof, for correction, and for training in righteousness, so that everyone who belongs to God may be proficient, equipped for every good work.“  </a:t>
            </a:r>
            <a:r>
              <a:rPr lang="en-US" sz="1200" b="1" kern="1200" dirty="0">
                <a:solidFill>
                  <a:schemeClr val="tx1"/>
                </a:solidFill>
                <a:effectLst/>
                <a:latin typeface="+mn-lt"/>
                <a:ea typeface="+mn-ea"/>
                <a:cs typeface="+mn-cs"/>
              </a:rPr>
              <a:t>We’re going to follow Paul’s advice and use scripture to learn about Christian Stewardship.</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778494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2FF510-35BF-4601-B7FF-D873D8EDCF3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Next:     </a:t>
            </a:r>
            <a:r>
              <a:rPr lang="en-US" sz="1200" kern="1200" dirty="0">
                <a:solidFill>
                  <a:schemeClr val="tx1"/>
                </a:solidFill>
                <a:effectLst/>
                <a:latin typeface="+mn-lt"/>
                <a:ea typeface="+mn-ea"/>
                <a:cs typeface="+mn-cs"/>
              </a:rPr>
              <a:t>“Bring the full tithe into my storehouse, so that there may be food in my house, and thus put me to the test, says the Lord of hosts; see if I will not open the windows of heaven for you and pour down for you an overflowing blessing.  (Malachi 3:10)”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Next:     </a:t>
            </a:r>
            <a:r>
              <a:rPr lang="en-US" sz="1200" kern="1200" dirty="0">
                <a:solidFill>
                  <a:schemeClr val="tx1"/>
                </a:solidFill>
                <a:effectLst/>
                <a:latin typeface="+mn-lt"/>
                <a:ea typeface="+mn-ea"/>
                <a:cs typeface="+mn-cs"/>
              </a:rPr>
              <a:t>“Then the righteous will answer him, “Lord, when was it that we saw you hungry and gave you food, or thirsty and gave you something to drink?  And when was it that we saw you a stranger and welcomed you, or naked and gave you clothing?  And when was it that we saw you sick or in prison and visited you?”  And the king will answer them, “Truly I tell you, just as you did it to one of the least of these who are members of my family, you did it to me.”(Matthew 25:37-40)”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And last, but not least: </a:t>
            </a:r>
            <a:r>
              <a:rPr lang="en-US" sz="1200" kern="1200" dirty="0">
                <a:solidFill>
                  <a:schemeClr val="tx1"/>
                </a:solidFill>
                <a:effectLst/>
                <a:latin typeface="+mn-lt"/>
                <a:ea typeface="+mn-ea"/>
                <a:cs typeface="+mn-cs"/>
              </a:rPr>
              <a:t>“Make vows to the Lord your God, and perform them; let all who are around him bring gifts to the one who is awesome.  (Psalm 76:11)”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2298064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9975E7-BBB5-4104-88C7-B3C1F613EE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mn-cs"/>
              </a:rPr>
              <a:t>So what is our last G word?  </a:t>
            </a:r>
            <a:r>
              <a:rPr lang="en-US" sz="1200" b="1" kern="1200" dirty="0">
                <a:solidFill>
                  <a:schemeClr val="tx1"/>
                </a:solidFill>
                <a:effectLst/>
                <a:latin typeface="+mn-lt"/>
                <a:ea typeface="+mn-ea"/>
                <a:cs typeface="+mn-cs"/>
              </a:rPr>
              <a:t>***</a:t>
            </a:r>
            <a:endParaRPr lang="en-US" altLang="en-US" dirty="0"/>
          </a:p>
        </p:txBody>
      </p:sp>
    </p:spTree>
    <p:extLst>
      <p:ext uri="{BB962C8B-B14F-4D97-AF65-F5344CB8AC3E}">
        <p14:creationId xmlns:p14="http://schemas.microsoft.com/office/powerpoint/2010/main" val="3080870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9975E7-BBB5-4104-88C7-B3C1F613EE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mn-cs"/>
              </a:rPr>
              <a:t>“Gifts”  </a:t>
            </a:r>
            <a:r>
              <a:rPr lang="en-US" sz="1200" b="1" kern="1200" dirty="0">
                <a:solidFill>
                  <a:schemeClr val="tx1"/>
                </a:solidFill>
                <a:effectLst/>
                <a:latin typeface="+mn-lt"/>
                <a:ea typeface="+mn-ea"/>
                <a:cs typeface="+mn-cs"/>
              </a:rPr>
              <a:t>***</a:t>
            </a:r>
            <a:endParaRPr lang="en-US" altLang="en-US" dirty="0"/>
          </a:p>
        </p:txBody>
      </p:sp>
    </p:spTree>
    <p:extLst>
      <p:ext uri="{BB962C8B-B14F-4D97-AF65-F5344CB8AC3E}">
        <p14:creationId xmlns:p14="http://schemas.microsoft.com/office/powerpoint/2010/main" val="1738288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7AD7A4C-F6A9-4F4E-8EC0-9BC30D712BF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our last building block is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Give back to God.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Out of our gratitude</a:t>
            </a:r>
            <a:r>
              <a:rPr lang="en-US" sz="1200" kern="1200" dirty="0">
                <a:solidFill>
                  <a:schemeClr val="tx1"/>
                </a:solidFill>
                <a:effectLst/>
                <a:latin typeface="+mn-lt"/>
                <a:ea typeface="+mn-ea"/>
                <a:cs typeface="+mn-cs"/>
              </a:rPr>
              <a:t>, we are to be </a:t>
            </a:r>
            <a:r>
              <a:rPr lang="en-US" sz="1200" b="1" kern="1200" dirty="0">
                <a:solidFill>
                  <a:schemeClr val="tx1"/>
                </a:solidFill>
                <a:effectLst/>
                <a:latin typeface="+mn-lt"/>
                <a:ea typeface="+mn-ea"/>
                <a:cs typeface="+mn-cs"/>
              </a:rPr>
              <a:t>generous </a:t>
            </a:r>
            <a:r>
              <a:rPr lang="en-US" sz="1200" kern="1200" dirty="0">
                <a:solidFill>
                  <a:schemeClr val="tx1"/>
                </a:solidFill>
                <a:effectLst/>
                <a:latin typeface="+mn-lt"/>
                <a:ea typeface="+mn-ea"/>
                <a:cs typeface="+mn-cs"/>
              </a:rPr>
              <a:t>and give back to God- the post script is </a:t>
            </a:r>
            <a:r>
              <a:rPr lang="en-US" sz="1200" b="1" kern="1200" dirty="0">
                <a:solidFill>
                  <a:schemeClr val="tx1"/>
                </a:solidFill>
                <a:effectLst/>
                <a:latin typeface="+mn-lt"/>
                <a:ea typeface="+mn-ea"/>
                <a:cs typeface="+mn-cs"/>
              </a:rPr>
              <a:t>WITH INTENTION</a:t>
            </a:r>
            <a:r>
              <a:rPr lang="en-US" sz="1200" kern="1200" dirty="0">
                <a:solidFill>
                  <a:schemeClr val="tx1"/>
                </a:solidFill>
                <a:effectLst/>
                <a:latin typeface="+mn-lt"/>
                <a:ea typeface="+mn-ea"/>
                <a:cs typeface="+mn-cs"/>
              </a:rPr>
              <a:t>- not only as an emotional response to a </a:t>
            </a:r>
            <a:r>
              <a:rPr lang="en-US" sz="1200" b="1" kern="1200" dirty="0">
                <a:solidFill>
                  <a:schemeClr val="tx1"/>
                </a:solidFill>
                <a:effectLst/>
                <a:latin typeface="+mn-lt"/>
                <a:ea typeface="+mn-ea"/>
                <a:cs typeface="+mn-cs"/>
              </a:rPr>
              <a:t>telethon</a:t>
            </a:r>
            <a:r>
              <a:rPr lang="en-US" sz="1200" kern="1200" dirty="0">
                <a:solidFill>
                  <a:schemeClr val="tx1"/>
                </a:solidFill>
                <a:effectLst/>
                <a:latin typeface="+mn-lt"/>
                <a:ea typeface="+mn-ea"/>
                <a:cs typeface="+mn-cs"/>
              </a:rPr>
              <a:t>.  There’s nothing wrong with giving in response to a telethon, but that’s not Christian Stewardship.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we have: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God created and owns it all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Everything we have is gift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grateful heart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generous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Give back to God </a:t>
            </a:r>
          </a:p>
          <a:p>
            <a:pPr eaLnBrk="1" hangingPunct="1"/>
            <a:endParaRPr lang="en-US" altLang="en-US" dirty="0"/>
          </a:p>
        </p:txBody>
      </p:sp>
    </p:spTree>
    <p:extLst>
      <p:ext uri="{BB962C8B-B14F-4D97-AF65-F5344CB8AC3E}">
        <p14:creationId xmlns:p14="http://schemas.microsoft.com/office/powerpoint/2010/main" val="209445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B1B1DA-68F3-4D55-B69E-9C6F9653661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So, it could be said that the ultimate stewardship scripture is Mark 12:29-31.  </a:t>
            </a:r>
          </a:p>
          <a:p>
            <a:r>
              <a:rPr lang="en-US" sz="1200" kern="1200" dirty="0">
                <a:solidFill>
                  <a:schemeClr val="tx1"/>
                </a:solidFill>
                <a:effectLst/>
                <a:latin typeface="+mn-lt"/>
                <a:ea typeface="+mn-ea"/>
                <a:cs typeface="+mn-cs"/>
              </a:rPr>
              <a:t>Jesus answered, “The first is, ‘Hear, O Israel:  the Lord our God, the Lord is one;  </a:t>
            </a:r>
          </a:p>
          <a:p>
            <a:r>
              <a:rPr lang="en-US" sz="1200" kern="1200" dirty="0">
                <a:solidFill>
                  <a:schemeClr val="tx1"/>
                </a:solidFill>
                <a:effectLst/>
                <a:latin typeface="+mn-lt"/>
                <a:ea typeface="+mn-ea"/>
                <a:cs typeface="+mn-cs"/>
              </a:rPr>
              <a:t>you shall love the Lord your God with all your heart, and with all your soul, and with all your mind, and with all your strength.’ The second is this, ‘You shall love your neighbor as yourself.’  There is no other commandment greater than these.”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Right?  If we TRULY loved God with all of our heart, mind, soul, and strength…AND we REALLY loved our neighbors as ourselves, all of the other stuff would take care of itself.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3153808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413BC77-B842-401F-9DC6-8080C7FFF87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107" name="Rectangle 2"/>
          <p:cNvSpPr>
            <a:spLocks noGrp="1" noRot="1" noChangeAspect="1" noChangeArrowheads="1" noTextEdit="1"/>
          </p:cNvSpPr>
          <p:nvPr>
            <p:ph type="sldImg"/>
          </p:nvPr>
        </p:nvSpPr>
        <p:spPr>
          <a:xfrm>
            <a:off x="381000" y="685800"/>
            <a:ext cx="6096000" cy="342900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Having now spent some time looking at scripture, </a:t>
            </a:r>
            <a:r>
              <a:rPr lang="en-US" sz="1200" b="1" kern="1200" dirty="0">
                <a:solidFill>
                  <a:schemeClr val="tx1"/>
                </a:solidFill>
                <a:effectLst/>
                <a:latin typeface="+mn-lt"/>
                <a:ea typeface="+mn-ea"/>
                <a:cs typeface="+mn-cs"/>
              </a:rPr>
              <a:t>what is </a:t>
            </a:r>
            <a:r>
              <a:rPr lang="en-US" sz="1200" kern="1200" dirty="0">
                <a:solidFill>
                  <a:schemeClr val="tx1"/>
                </a:solidFill>
                <a:effectLst/>
                <a:latin typeface="+mn-lt"/>
                <a:ea typeface="+mn-ea"/>
                <a:cs typeface="+mn-cs"/>
              </a:rPr>
              <a:t>stewardship?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Stewardship is our </a:t>
            </a:r>
            <a:r>
              <a:rPr lang="en-US" sz="1200" b="1" kern="1200" dirty="0">
                <a:solidFill>
                  <a:schemeClr val="tx1"/>
                </a:solidFill>
                <a:effectLst/>
                <a:latin typeface="+mn-lt"/>
                <a:ea typeface="+mn-ea"/>
                <a:cs typeface="+mn-cs"/>
              </a:rPr>
              <a:t>thankful</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intentional</a:t>
            </a:r>
            <a:r>
              <a:rPr lang="en-US" sz="1200" kern="1200" dirty="0">
                <a:solidFill>
                  <a:schemeClr val="tx1"/>
                </a:solidFill>
                <a:effectLst/>
                <a:latin typeface="+mn-lt"/>
                <a:ea typeface="+mn-ea"/>
                <a:cs typeface="+mn-cs"/>
              </a:rPr>
              <a:t> response to the question, "What is God calling me to do with the gifts God has entrusted to 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another way to think about it is: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Stewardship is everything I do with everything I have after I say, “I believe.” </a:t>
            </a:r>
            <a:r>
              <a:rPr lang="en-US" sz="1200" b="1" kern="1200" dirty="0">
                <a:solidFill>
                  <a:schemeClr val="tx1"/>
                </a:solidFill>
                <a:effectLst/>
                <a:latin typeface="+mn-lt"/>
                <a:ea typeface="+mn-ea"/>
                <a:cs typeface="+mn-cs"/>
              </a:rPr>
              <a:t>It’s not the annual </a:t>
            </a:r>
            <a:r>
              <a:rPr lang="en-US" sz="1200" b="1" kern="1200" dirty="0" err="1">
                <a:solidFill>
                  <a:schemeClr val="tx1"/>
                </a:solidFill>
                <a:effectLst/>
                <a:latin typeface="+mn-lt"/>
                <a:ea typeface="+mn-ea"/>
                <a:cs typeface="+mn-cs"/>
              </a:rPr>
              <a:t>begathon</a:t>
            </a:r>
            <a:r>
              <a:rPr lang="en-US" sz="1200" b="1" kern="1200" dirty="0">
                <a:solidFill>
                  <a:schemeClr val="tx1"/>
                </a:solidFill>
                <a:effectLst/>
                <a:latin typeface="+mn-lt"/>
                <a:ea typeface="+mn-ea"/>
                <a:cs typeface="+mn-cs"/>
              </a:rPr>
              <a:t>. It’s not a single act of giving away some clothes I don’t need anymore.  It’s EVERYTHING I do.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my personal favorite definition is: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Stewardship is using the gifts God has given me to do the work God is calling me to do.  </a:t>
            </a:r>
            <a:r>
              <a:rPr lang="en-US" sz="1200" b="1" kern="1200" dirty="0">
                <a:solidFill>
                  <a:schemeClr val="tx1"/>
                </a:solidFill>
                <a:effectLst/>
                <a:latin typeface="+mn-lt"/>
                <a:ea typeface="+mn-ea"/>
                <a:cs typeface="+mn-cs"/>
              </a:rPr>
              <a:t>For me, that sums it up.</a:t>
            </a:r>
            <a:r>
              <a:rPr lang="en-US" sz="1200" kern="1200" dirty="0">
                <a:solidFill>
                  <a:schemeClr val="tx1"/>
                </a:solidFill>
                <a:effectLst/>
                <a:latin typeface="+mn-lt"/>
                <a:ea typeface="+mn-ea"/>
                <a:cs typeface="+mn-cs"/>
              </a:rPr>
              <a:t>  ***</a:t>
            </a:r>
          </a:p>
          <a:p>
            <a:pPr eaLnBrk="1" hangingPunct="1"/>
            <a:endParaRPr lang="en-US" altLang="en-US" dirty="0"/>
          </a:p>
        </p:txBody>
      </p:sp>
    </p:spTree>
    <p:extLst>
      <p:ext uri="{BB962C8B-B14F-4D97-AF65-F5344CB8AC3E}">
        <p14:creationId xmlns:p14="http://schemas.microsoft.com/office/powerpoint/2010/main" val="1686200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9975E7-BBB5-4104-88C7-B3C1F613EE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dirty="0"/>
          </a:p>
        </p:txBody>
      </p:sp>
    </p:spTree>
    <p:extLst>
      <p:ext uri="{BB962C8B-B14F-4D97-AF65-F5344CB8AC3E}">
        <p14:creationId xmlns:p14="http://schemas.microsoft.com/office/powerpoint/2010/main" val="283441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9975E7-BBB5-4104-88C7-B3C1F613EE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going to use scripture to complete “The Circle of Stewardship”.  The way we are going to do this is by reading a few pieces of scripture and then coming up with a G word to fill in each part of the circle.  If you have been to a Commission on Stewardship workshop, you aren’t allowed to answer!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412893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3AC9792-5BD2-4CB5-8E53-0C045410A34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mn-lt"/>
                <a:ea typeface="+mn-ea"/>
                <a:cs typeface="+mn-cs"/>
              </a:rPr>
              <a:t>Can I get a volunteer to read the first scripture?  </a:t>
            </a:r>
            <a:r>
              <a:rPr lang="en-US" sz="1200" kern="1200" dirty="0">
                <a:solidFill>
                  <a:schemeClr val="tx1"/>
                </a:solidFill>
                <a:effectLst/>
                <a:latin typeface="+mn-lt"/>
                <a:ea typeface="+mn-ea"/>
                <a:cs typeface="+mn-cs"/>
              </a:rPr>
              <a:t>“Thus says the Lord, your Redeemer, who formed you in the womb, I am the Lord, who made all things, who alone stretched out the heavens, who by myself spread out the earth. Isaiah 44:24)”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Next volunteer:    </a:t>
            </a:r>
            <a:r>
              <a:rPr lang="en-US" sz="1200" kern="1200" dirty="0">
                <a:solidFill>
                  <a:schemeClr val="tx1"/>
                </a:solidFill>
                <a:effectLst/>
                <a:latin typeface="+mn-lt"/>
                <a:ea typeface="+mn-ea"/>
                <a:cs typeface="+mn-cs"/>
              </a:rPr>
              <a:t>“The God who made the world and everything in it, he who is Lord of heaven and earth, does not live in shrines made by human hands, nor is he served by human hands, as though he needed anything, since he himself gives to all mortals life and breath and all things.  (Acts of the Apostles 17:24-25)”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Next:    </a:t>
            </a:r>
            <a:r>
              <a:rPr lang="en-US" sz="1200" kern="1200" dirty="0">
                <a:solidFill>
                  <a:schemeClr val="tx1"/>
                </a:solidFill>
                <a:effectLst/>
                <a:latin typeface="+mn-lt"/>
                <a:ea typeface="+mn-ea"/>
                <a:cs typeface="+mn-cs"/>
              </a:rPr>
              <a:t>“For every wild animal of the forest is mine, the cattle on a thousand hills.  I know all the birds of the air, and all that moves in the field is mine.  If I were hungry, I would not tell you, for the world and all that is in it is mine Psalm 50:10-12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And finally, Genesis 1:1 thru 2:3.  We aren’t‘ going to read this, but I am going to assume that all of you are familiar with the creation story.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eaLnBrk="1" hangingPunct="1"/>
            <a:endParaRPr lang="en-US" altLang="en-US" dirty="0"/>
          </a:p>
        </p:txBody>
      </p:sp>
    </p:spTree>
    <p:extLst>
      <p:ext uri="{BB962C8B-B14F-4D97-AF65-F5344CB8AC3E}">
        <p14:creationId xmlns:p14="http://schemas.microsoft.com/office/powerpoint/2010/main" val="24834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9975E7-BBB5-4104-88C7-B3C1F613EE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mn-cs"/>
              </a:rPr>
              <a:t>So now let’s look at our circle.  What G word do you think goes at the top of our circle?  (wait for answers) </a:t>
            </a:r>
            <a:r>
              <a:rPr lang="en-US" sz="1200" b="1" kern="1200" dirty="0">
                <a:solidFill>
                  <a:schemeClr val="tx1"/>
                </a:solidFill>
                <a:effectLst/>
                <a:latin typeface="+mn-lt"/>
                <a:ea typeface="+mn-ea"/>
                <a:cs typeface="+mn-cs"/>
              </a:rPr>
              <a:t>***</a:t>
            </a:r>
            <a:endParaRPr lang="en-US" altLang="en-US" dirty="0"/>
          </a:p>
        </p:txBody>
      </p:sp>
    </p:spTree>
    <p:extLst>
      <p:ext uri="{BB962C8B-B14F-4D97-AF65-F5344CB8AC3E}">
        <p14:creationId xmlns:p14="http://schemas.microsoft.com/office/powerpoint/2010/main" val="1061579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9975E7-BBB5-4104-88C7-B3C1F613EE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mn-cs"/>
              </a:rPr>
              <a:t>God.  </a:t>
            </a:r>
            <a:r>
              <a:rPr lang="en-US" sz="1200" b="1" kern="1200" dirty="0">
                <a:solidFill>
                  <a:schemeClr val="tx1"/>
                </a:solidFill>
                <a:effectLst/>
                <a:latin typeface="+mn-lt"/>
                <a:ea typeface="+mn-ea"/>
                <a:cs typeface="+mn-cs"/>
              </a:rPr>
              <a:t>***</a:t>
            </a:r>
            <a:endParaRPr lang="en-US" altLang="en-US" dirty="0"/>
          </a:p>
        </p:txBody>
      </p:sp>
    </p:spTree>
    <p:extLst>
      <p:ext uri="{BB962C8B-B14F-4D97-AF65-F5344CB8AC3E}">
        <p14:creationId xmlns:p14="http://schemas.microsoft.com/office/powerpoint/2010/main" val="311737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300C484-C24E-424B-9A8E-FDEE73DDA9F9}"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 So, what could we say is the first building block of Christian Stewardship?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God created and owns it all. You don’t own anything.  The world and all that is in it is mine, sayeth the Lord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190078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57F34CA-5ADE-447E-B5C4-CE99D2662D3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795" name="Rectangle 2"/>
          <p:cNvSpPr>
            <a:spLocks noGrp="1" noRot="1" noChangeAspect="1" noChangeArrowheads="1" noTextEdit="1"/>
          </p:cNvSpPr>
          <p:nvPr>
            <p:ph type="sldImg"/>
          </p:nvPr>
        </p:nvSpPr>
        <p:spPr>
          <a:xfrm>
            <a:off x="381000" y="685800"/>
            <a:ext cx="6096000" cy="3429000"/>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a:solidFill>
                  <a:schemeClr val="tx1"/>
                </a:solidFill>
                <a:effectLst/>
                <a:latin typeface="+mn-lt"/>
                <a:ea typeface="+mn-ea"/>
                <a:cs typeface="+mn-cs"/>
              </a:rPr>
              <a:t>Who’s going to read next?     </a:t>
            </a:r>
            <a:r>
              <a:rPr lang="en-US" sz="1200" kern="1200" dirty="0">
                <a:solidFill>
                  <a:schemeClr val="tx1"/>
                </a:solidFill>
                <a:effectLst/>
                <a:latin typeface="+mn-lt"/>
                <a:ea typeface="+mn-ea"/>
                <a:cs typeface="+mn-cs"/>
              </a:rPr>
              <a:t>Every generous act of giving, with every perfect gift, is from above, coming down from the Father of lights, with whom there is no variation or shadow due to change.  (James 1:17)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Next:    </a:t>
            </a:r>
            <a:r>
              <a:rPr lang="en-US" sz="1200" kern="1200" dirty="0">
                <a:solidFill>
                  <a:schemeClr val="tx1"/>
                </a:solidFill>
                <a:effectLst/>
                <a:latin typeface="+mn-lt"/>
                <a:ea typeface="+mn-ea"/>
                <a:cs typeface="+mn-cs"/>
              </a:rPr>
              <a:t>But each of us was given grace according to the measure of Christ’s gift. Therefore it is said, “When he ascended on high he made captivity itself a captive; he gave gifts to his people.” ...The gifts he gave were that some would be apostles, some prophets, some evangelists, some pastors and teachers. (Ephesians 4:7-8,11)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And last:    </a:t>
            </a:r>
            <a:r>
              <a:rPr lang="en-US" sz="1200" kern="1200" dirty="0">
                <a:solidFill>
                  <a:schemeClr val="tx1"/>
                </a:solidFill>
                <a:effectLst/>
                <a:latin typeface="+mn-lt"/>
                <a:ea typeface="+mn-ea"/>
                <a:cs typeface="+mn-cs"/>
              </a:rPr>
              <a:t>Take care that you do not forget the Lord your God…when you have eaten your fill and have built fine houses…and your silver and gold is multiplied, then do not exalt yourself, forgetting the Lord your God…Do not say to yourself “My power and the might of my own hand have gotten me this wealth.”  But remember the Lord your God, for it is he who gives you the power to get wealth.  If you do forget the Lord your God…you shall surely perish.  (Deuteronomy 8:11-20)   </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3633154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C9975E7-BBB5-4104-88C7-B3C1F613EE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mn-cs"/>
              </a:rPr>
              <a:t>What G word do you think comes next?  </a:t>
            </a:r>
            <a:r>
              <a:rPr lang="en-US" sz="1200" b="1" kern="1200" dirty="0">
                <a:solidFill>
                  <a:schemeClr val="tx1"/>
                </a:solidFill>
                <a:effectLst/>
                <a:latin typeface="+mn-lt"/>
                <a:ea typeface="+mn-ea"/>
                <a:cs typeface="+mn-cs"/>
              </a:rPr>
              <a:t>***</a:t>
            </a:r>
            <a:endParaRPr lang="en-US" altLang="en-US" dirty="0"/>
          </a:p>
        </p:txBody>
      </p:sp>
    </p:spTree>
    <p:extLst>
      <p:ext uri="{BB962C8B-B14F-4D97-AF65-F5344CB8AC3E}">
        <p14:creationId xmlns:p14="http://schemas.microsoft.com/office/powerpoint/2010/main" val="41027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244E100-1F38-4429-A1E7-66B7062A8952}" type="slidenum">
              <a:rPr lang="en-US" altLang="en-US" smtClean="0"/>
              <a:pPr/>
              <a:t>‹#›</a:t>
            </a:fld>
            <a:endParaRPr lang="en-US" altLang="en-US"/>
          </a:p>
        </p:txBody>
      </p:sp>
    </p:spTree>
    <p:extLst>
      <p:ext uri="{BB962C8B-B14F-4D97-AF65-F5344CB8AC3E}">
        <p14:creationId xmlns:p14="http://schemas.microsoft.com/office/powerpoint/2010/main" val="297984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7DADB5A-F551-4A7E-9B40-5CEE9D66285D}" type="slidenum">
              <a:rPr lang="en-US" altLang="en-US" smtClean="0"/>
              <a:pPr/>
              <a:t>‹#›</a:t>
            </a:fld>
            <a:endParaRPr lang="en-US" altLang="en-US"/>
          </a:p>
        </p:txBody>
      </p:sp>
    </p:spTree>
    <p:extLst>
      <p:ext uri="{BB962C8B-B14F-4D97-AF65-F5344CB8AC3E}">
        <p14:creationId xmlns:p14="http://schemas.microsoft.com/office/powerpoint/2010/main" val="373729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7DADB5A-F551-4A7E-9B40-5CEE9D66285D}" type="slidenum">
              <a:rPr lang="en-US" altLang="en-US" smtClean="0"/>
              <a:pPr/>
              <a:t>‹#›</a:t>
            </a:fld>
            <a:endParaRPr lang="en-US" altLang="en-US"/>
          </a:p>
        </p:txBody>
      </p:sp>
    </p:spTree>
    <p:extLst>
      <p:ext uri="{BB962C8B-B14F-4D97-AF65-F5344CB8AC3E}">
        <p14:creationId xmlns:p14="http://schemas.microsoft.com/office/powerpoint/2010/main" val="399124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7DADB5A-F551-4A7E-9B40-5CEE9D66285D}" type="slidenum">
              <a:rPr lang="en-US" altLang="en-US" smtClean="0"/>
              <a:pPr/>
              <a:t>‹#›</a:t>
            </a:fld>
            <a:endParaRPr lang="en-US" alt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18758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7DADB5A-F551-4A7E-9B40-5CEE9D66285D}" type="slidenum">
              <a:rPr lang="en-US" altLang="en-US" smtClean="0"/>
              <a:pPr/>
              <a:t>‹#›</a:t>
            </a:fld>
            <a:endParaRPr lang="en-US" altLang="en-US"/>
          </a:p>
        </p:txBody>
      </p:sp>
    </p:spTree>
    <p:extLst>
      <p:ext uri="{BB962C8B-B14F-4D97-AF65-F5344CB8AC3E}">
        <p14:creationId xmlns:p14="http://schemas.microsoft.com/office/powerpoint/2010/main" val="2300035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7DADB5A-F551-4A7E-9B40-5CEE9D66285D}" type="slidenum">
              <a:rPr lang="en-US" altLang="en-US" smtClean="0"/>
              <a:pPr/>
              <a:t>‹#›</a:t>
            </a:fld>
            <a:endParaRPr lang="en-US" altLang="en-US"/>
          </a:p>
        </p:txBody>
      </p:sp>
    </p:spTree>
    <p:extLst>
      <p:ext uri="{BB962C8B-B14F-4D97-AF65-F5344CB8AC3E}">
        <p14:creationId xmlns:p14="http://schemas.microsoft.com/office/powerpoint/2010/main" val="768888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7DADB5A-F551-4A7E-9B40-5CEE9D66285D}" type="slidenum">
              <a:rPr lang="en-US" altLang="en-US" smtClean="0"/>
              <a:pPr/>
              <a:t>‹#›</a:t>
            </a:fld>
            <a:endParaRPr lang="en-US" altLang="en-US"/>
          </a:p>
        </p:txBody>
      </p:sp>
    </p:spTree>
    <p:extLst>
      <p:ext uri="{BB962C8B-B14F-4D97-AF65-F5344CB8AC3E}">
        <p14:creationId xmlns:p14="http://schemas.microsoft.com/office/powerpoint/2010/main" val="72322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80EDA61-59AB-4870-B886-76B8B53C1A2E}" type="slidenum">
              <a:rPr lang="en-US" altLang="en-US" smtClean="0"/>
              <a:pPr/>
              <a:t>‹#›</a:t>
            </a:fld>
            <a:endParaRPr lang="en-US" altLang="en-US"/>
          </a:p>
        </p:txBody>
      </p:sp>
    </p:spTree>
    <p:extLst>
      <p:ext uri="{BB962C8B-B14F-4D97-AF65-F5344CB8AC3E}">
        <p14:creationId xmlns:p14="http://schemas.microsoft.com/office/powerpoint/2010/main" val="9896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2B9EA24-EA60-4BAA-9799-9F8232B1BAD9}" type="slidenum">
              <a:rPr lang="en-US" altLang="en-US" smtClean="0"/>
              <a:pPr/>
              <a:t>‹#›</a:t>
            </a:fld>
            <a:endParaRPr lang="en-US" altLang="en-US"/>
          </a:p>
        </p:txBody>
      </p:sp>
    </p:spTree>
    <p:extLst>
      <p:ext uri="{BB962C8B-B14F-4D97-AF65-F5344CB8AC3E}">
        <p14:creationId xmlns:p14="http://schemas.microsoft.com/office/powerpoint/2010/main" val="4245353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229570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4808026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0ED147-42EF-440D-8BAA-A72482120213}" type="slidenum">
              <a:rPr lang="en-US" altLang="en-US" smtClean="0"/>
              <a:pPr/>
              <a:t>‹#›</a:t>
            </a:fld>
            <a:endParaRPr lang="en-US" altLang="en-US"/>
          </a:p>
        </p:txBody>
      </p:sp>
    </p:spTree>
    <p:extLst>
      <p:ext uri="{BB962C8B-B14F-4D97-AF65-F5344CB8AC3E}">
        <p14:creationId xmlns:p14="http://schemas.microsoft.com/office/powerpoint/2010/main" val="972856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07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96563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82355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951590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162363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18959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2197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899367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28048546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1542198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FFA7A9C-7FFF-4B5C-80D7-CA559B4B9F9F}" type="slidenum">
              <a:rPr lang="en-US" altLang="en-US" smtClean="0"/>
              <a:pPr/>
              <a:t>‹#›</a:t>
            </a:fld>
            <a:endParaRPr lang="en-US" altLang="en-US"/>
          </a:p>
        </p:txBody>
      </p:sp>
    </p:spTree>
    <p:extLst>
      <p:ext uri="{BB962C8B-B14F-4D97-AF65-F5344CB8AC3E}">
        <p14:creationId xmlns:p14="http://schemas.microsoft.com/office/powerpoint/2010/main" val="1585276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914400" y="1905000"/>
            <a:ext cx="10363200" cy="757130"/>
          </a:xfrm>
        </p:spPr>
        <p:txBody>
          <a:bodyPr/>
          <a:lstStyle>
            <a:lvl1pPr>
              <a:defRPr smtClean="0"/>
            </a:lvl1pPr>
          </a:lstStyle>
          <a:p>
            <a:r>
              <a:rPr lang="en-US"/>
              <a:t>Click to edit Master title style</a:t>
            </a:r>
          </a:p>
        </p:txBody>
      </p:sp>
      <p:sp>
        <p:nvSpPr>
          <p:cNvPr id="1032" name="Rectangle 8"/>
          <p:cNvSpPr>
            <a:spLocks noGrp="1" noChangeArrowheads="1"/>
          </p:cNvSpPr>
          <p:nvPr>
            <p:ph type="body" idx="1"/>
          </p:nvPr>
        </p:nvSpPr>
        <p:spPr>
          <a:xfrm>
            <a:off x="914400" y="4343403"/>
            <a:ext cx="8534400" cy="535531"/>
          </a:xfrm>
        </p:spPr>
        <p:txBody>
          <a:bodyPr/>
          <a:lstStyle>
            <a:lvl1pPr marL="0" indent="0">
              <a:buFont typeface="Wingdings" pitchFamily="2" charset="2"/>
              <a:buNone/>
              <a:defRPr smtClean="0"/>
            </a:lvl1pPr>
          </a:lstStyle>
          <a:p>
            <a:pPr lvl="0"/>
            <a:r>
              <a:rPr lang="en-US"/>
              <a:t>Edit Master text styles</a:t>
            </a:r>
          </a:p>
        </p:txBody>
      </p:sp>
    </p:spTree>
    <p:extLst>
      <p:ext uri="{BB962C8B-B14F-4D97-AF65-F5344CB8AC3E}">
        <p14:creationId xmlns:p14="http://schemas.microsoft.com/office/powerpoint/2010/main" val="213947233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36084" y="1980460"/>
            <a:ext cx="10363200" cy="757130"/>
          </a:xfrm>
        </p:spPr>
        <p:txBody>
          <a:bodyPr anchor="ct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855135" y="4646616"/>
            <a:ext cx="10481733" cy="585787"/>
          </a:xfrm>
        </p:spPr>
        <p:txBody>
          <a:bodyPr anchor="ctr"/>
          <a:lstStyle>
            <a:lvl1pPr marL="0" indent="0">
              <a:buFont typeface="Wingdings" pitchFamily="2" charset="2"/>
              <a:buNone/>
              <a:defRPr sz="3600">
                <a:solidFill>
                  <a:schemeClr val="accent1"/>
                </a:solidFill>
              </a:defRPr>
            </a:lvl1pPr>
          </a:lstStyle>
          <a:p>
            <a:r>
              <a:rPr lang="en-US"/>
              <a:t>Click to edit Master subtitle style</a:t>
            </a:r>
          </a:p>
        </p:txBody>
      </p:sp>
    </p:spTree>
    <p:extLst>
      <p:ext uri="{BB962C8B-B14F-4D97-AF65-F5344CB8AC3E}">
        <p14:creationId xmlns:p14="http://schemas.microsoft.com/office/powerpoint/2010/main" val="201802234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401060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646331"/>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4037568"/>
            <a:ext cx="10363200" cy="36933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66191271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2" y="1414465"/>
            <a:ext cx="5490633" cy="1957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6" y="1414465"/>
            <a:ext cx="5490633" cy="1957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658977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5713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50143"/>
            <a:ext cx="5386917"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7"/>
            <a:ext cx="5386917" cy="17173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750143"/>
            <a:ext cx="5389033"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7"/>
            <a:ext cx="5389033" cy="17173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83837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724452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22150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065769"/>
            <a:ext cx="4011084" cy="36933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22344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2862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5968710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98006"/>
            <a:ext cx="7315200" cy="369332"/>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5355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2862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271482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8C1E5F3-65E9-4A62-940B-4545FFAD366F}" type="slidenum">
              <a:rPr lang="en-US" altLang="en-US" smtClean="0"/>
              <a:pPr/>
              <a:t>‹#›</a:t>
            </a:fld>
            <a:endParaRPr lang="en-US" altLang="en-US"/>
          </a:p>
        </p:txBody>
      </p:sp>
    </p:spTree>
    <p:extLst>
      <p:ext uri="{BB962C8B-B14F-4D97-AF65-F5344CB8AC3E}">
        <p14:creationId xmlns:p14="http://schemas.microsoft.com/office/powerpoint/2010/main" val="2230429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364194" y="1414463"/>
            <a:ext cx="6315575" cy="2214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73201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00710" y="304800"/>
            <a:ext cx="2179058" cy="3324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10464" y="304800"/>
            <a:ext cx="2769989" cy="33242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085389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8951" y="304800"/>
            <a:ext cx="11190816" cy="750888"/>
          </a:xfrm>
        </p:spPr>
        <p:txBody>
          <a:bodyPr/>
          <a:lstStyle/>
          <a:p>
            <a:r>
              <a:rPr lang="en-US"/>
              <a:t>Click to edit Master title style</a:t>
            </a:r>
          </a:p>
        </p:txBody>
      </p:sp>
      <p:sp>
        <p:nvSpPr>
          <p:cNvPr id="3" name="Content Placeholder 2"/>
          <p:cNvSpPr>
            <a:spLocks noGrp="1"/>
          </p:cNvSpPr>
          <p:nvPr>
            <p:ph sz="half" idx="1"/>
          </p:nvPr>
        </p:nvSpPr>
        <p:spPr>
          <a:xfrm>
            <a:off x="495302" y="1414463"/>
            <a:ext cx="5490633" cy="22344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9136" y="1414463"/>
            <a:ext cx="5490633" cy="22344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89136" y="2597151"/>
            <a:ext cx="5490633" cy="22344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649684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4613" y="1045798"/>
            <a:ext cx="8940800" cy="757130"/>
          </a:xfrm>
        </p:spPr>
        <p:txBody>
          <a:bodyPr anchor="b" anchorCtr="0"/>
          <a:lstStyle/>
          <a:p>
            <a:r>
              <a:rPr lang="en-US"/>
              <a:t>Click to edit Master title style</a:t>
            </a:r>
            <a:endParaRPr lang="en-US" dirty="0"/>
          </a:p>
        </p:txBody>
      </p:sp>
      <p:sp>
        <p:nvSpPr>
          <p:cNvPr id="13" name="Content Placeholder 12"/>
          <p:cNvSpPr>
            <a:spLocks noGrp="1"/>
          </p:cNvSpPr>
          <p:nvPr>
            <p:ph sz="quarter" idx="10"/>
          </p:nvPr>
        </p:nvSpPr>
        <p:spPr>
          <a:xfrm>
            <a:off x="2336800" y="3657603"/>
            <a:ext cx="8839200" cy="646331"/>
          </a:xfrm>
        </p:spPr>
        <p:txBody>
          <a:bodyPr/>
          <a:lstStyle>
            <a:lvl1pPr>
              <a:lnSpc>
                <a:spcPct val="100000"/>
              </a:lnSpc>
              <a:spcBef>
                <a:spcPts val="0"/>
              </a:spcBef>
              <a:buFont typeface="Arial" pitchFamily="34" charset="0"/>
              <a:buNone/>
              <a:defRPr lang="en-US" sz="3600" dirty="0" smtClean="0">
                <a:solidFill>
                  <a:schemeClr val="accent1"/>
                </a:solidFill>
                <a:effectLst>
                  <a:outerShdw blurRad="38100" dist="38100" dir="2700000" algn="tl">
                    <a:srgbClr val="000000"/>
                  </a:outerShdw>
                </a:effectLst>
                <a:latin typeface="+mn-lt"/>
                <a:ea typeface="+mn-ea"/>
                <a:cs typeface="+mn-cs"/>
              </a:defRPr>
            </a:lvl1pPr>
          </a:lstStyle>
          <a:p>
            <a:pPr lvl="0"/>
            <a:r>
              <a:rPr lang="en-US"/>
              <a:t>Edit Master text styles</a:t>
            </a:r>
          </a:p>
        </p:txBody>
      </p:sp>
      <p:sp>
        <p:nvSpPr>
          <p:cNvPr id="15" name="Content Placeholder 14"/>
          <p:cNvSpPr>
            <a:spLocks noGrp="1"/>
          </p:cNvSpPr>
          <p:nvPr>
            <p:ph sz="quarter" idx="11" hasCustomPrompt="1"/>
          </p:nvPr>
        </p:nvSpPr>
        <p:spPr>
          <a:xfrm>
            <a:off x="1320800" y="1905000"/>
            <a:ext cx="9550400" cy="1421928"/>
          </a:xfrm>
        </p:spPr>
        <p:txBody>
          <a:bodyPr/>
          <a:lstStyle>
            <a:lvl1pPr>
              <a:buFont typeface="Arial" pitchFamily="34" charset="0"/>
              <a:buNone/>
              <a:defRPr sz="9600"/>
            </a:lvl1pPr>
          </a:lstStyle>
          <a:p>
            <a:pPr lvl="0"/>
            <a:r>
              <a:rPr lang="en-US" dirty="0"/>
              <a:t>Subtitle</a:t>
            </a:r>
          </a:p>
        </p:txBody>
      </p:sp>
    </p:spTree>
    <p:extLst>
      <p:ext uri="{BB962C8B-B14F-4D97-AF65-F5344CB8AC3E}">
        <p14:creationId xmlns:p14="http://schemas.microsoft.com/office/powerpoint/2010/main" val="144170593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4613" y="1045798"/>
            <a:ext cx="8940800" cy="757130"/>
          </a:xfrm>
        </p:spPr>
        <p:txBody>
          <a:bodyPr anchor="b" anchorCtr="0"/>
          <a:lstStyle/>
          <a:p>
            <a:r>
              <a:rPr lang="en-US"/>
              <a:t>Click to edit Master title style</a:t>
            </a:r>
            <a:endParaRPr lang="en-US" dirty="0"/>
          </a:p>
        </p:txBody>
      </p:sp>
      <p:sp>
        <p:nvSpPr>
          <p:cNvPr id="13" name="Content Placeholder 12"/>
          <p:cNvSpPr>
            <a:spLocks noGrp="1"/>
          </p:cNvSpPr>
          <p:nvPr>
            <p:ph sz="quarter" idx="10"/>
          </p:nvPr>
        </p:nvSpPr>
        <p:spPr>
          <a:xfrm>
            <a:off x="2336800" y="3657603"/>
            <a:ext cx="8839200" cy="646331"/>
          </a:xfrm>
        </p:spPr>
        <p:txBody>
          <a:bodyPr/>
          <a:lstStyle>
            <a:lvl1pPr>
              <a:lnSpc>
                <a:spcPct val="100000"/>
              </a:lnSpc>
              <a:spcBef>
                <a:spcPts val="0"/>
              </a:spcBef>
              <a:buFont typeface="Arial" pitchFamily="34" charset="0"/>
              <a:buNone/>
              <a:defRPr lang="en-US" sz="3600" dirty="0" smtClean="0">
                <a:solidFill>
                  <a:schemeClr val="accent1"/>
                </a:solidFill>
                <a:effectLst>
                  <a:outerShdw blurRad="38100" dist="38100" dir="2700000" algn="tl">
                    <a:srgbClr val="000000"/>
                  </a:outerShdw>
                </a:effectLst>
                <a:latin typeface="+mn-lt"/>
                <a:ea typeface="+mn-ea"/>
                <a:cs typeface="+mn-cs"/>
              </a:defRPr>
            </a:lvl1pPr>
          </a:lstStyle>
          <a:p>
            <a:pPr lvl="0"/>
            <a:r>
              <a:rPr lang="en-US"/>
              <a:t>Edit Master text styles</a:t>
            </a:r>
          </a:p>
        </p:txBody>
      </p:sp>
      <p:sp>
        <p:nvSpPr>
          <p:cNvPr id="15" name="Content Placeholder 14"/>
          <p:cNvSpPr>
            <a:spLocks noGrp="1"/>
          </p:cNvSpPr>
          <p:nvPr>
            <p:ph sz="quarter" idx="11" hasCustomPrompt="1"/>
          </p:nvPr>
        </p:nvSpPr>
        <p:spPr>
          <a:xfrm>
            <a:off x="1320800" y="1905000"/>
            <a:ext cx="9550400" cy="1421928"/>
          </a:xfrm>
        </p:spPr>
        <p:txBody>
          <a:bodyPr/>
          <a:lstStyle>
            <a:lvl1pPr>
              <a:buFont typeface="Arial" pitchFamily="34" charset="0"/>
              <a:buNone/>
              <a:defRPr sz="9600"/>
            </a:lvl1pPr>
          </a:lstStyle>
          <a:p>
            <a:pPr lvl="0"/>
            <a:r>
              <a:rPr lang="en-US" dirty="0"/>
              <a:t>Subtitle</a:t>
            </a:r>
          </a:p>
        </p:txBody>
      </p:sp>
    </p:spTree>
    <p:extLst>
      <p:ext uri="{BB962C8B-B14F-4D97-AF65-F5344CB8AC3E}">
        <p14:creationId xmlns:p14="http://schemas.microsoft.com/office/powerpoint/2010/main" val="32337628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667" y="20574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05510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420813"/>
            <a:ext cx="10710333"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7" y="3352801"/>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5" name="Rectangle 4"/>
          <p:cNvSpPr/>
          <p:nvPr userDrawn="1"/>
        </p:nvSpPr>
        <p:spPr bwMode="auto">
          <a:xfrm>
            <a:off x="0" y="5715001"/>
            <a:ext cx="12192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430515" y="4648200"/>
            <a:ext cx="10253485"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412806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7464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9890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9343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AEF5D44-3245-4B74-9C16-E1D928253429}" type="slidenum">
              <a:rPr lang="en-US" altLang="en-US" smtClean="0"/>
              <a:pPr/>
              <a:t>‹#›</a:t>
            </a:fld>
            <a:endParaRPr lang="en-US" altLang="en-US"/>
          </a:p>
        </p:txBody>
      </p:sp>
    </p:spTree>
    <p:extLst>
      <p:ext uri="{BB962C8B-B14F-4D97-AF65-F5344CB8AC3E}">
        <p14:creationId xmlns:p14="http://schemas.microsoft.com/office/powerpoint/2010/main" val="9458244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70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7886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306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619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extLst>
      <p:ext uri="{BB962C8B-B14F-4D97-AF65-F5344CB8AC3E}">
        <p14:creationId xmlns:p14="http://schemas.microsoft.com/office/powerpoint/2010/main" val="142684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020CC28-B11E-41D4-800D-F50BF38A4F4A}" type="slidenum">
              <a:rPr lang="en-US" altLang="en-US" smtClean="0"/>
              <a:pPr/>
              <a:t>‹#›</a:t>
            </a:fld>
            <a:endParaRPr lang="en-US" altLang="en-US"/>
          </a:p>
        </p:txBody>
      </p:sp>
    </p:spTree>
    <p:extLst>
      <p:ext uri="{BB962C8B-B14F-4D97-AF65-F5344CB8AC3E}">
        <p14:creationId xmlns:p14="http://schemas.microsoft.com/office/powerpoint/2010/main" val="135688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D6B604B-B54C-40AF-BAE4-6CE436F6FE38}" type="slidenum">
              <a:rPr lang="en-US" altLang="en-US" smtClean="0"/>
              <a:pPr/>
              <a:t>‹#›</a:t>
            </a:fld>
            <a:endParaRPr lang="en-US" altLang="en-US"/>
          </a:p>
        </p:txBody>
      </p:sp>
    </p:spTree>
    <p:extLst>
      <p:ext uri="{BB962C8B-B14F-4D97-AF65-F5344CB8AC3E}">
        <p14:creationId xmlns:p14="http://schemas.microsoft.com/office/powerpoint/2010/main" val="23917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CC41442-D772-44E3-A38A-14BA5E99BD74}" type="slidenum">
              <a:rPr lang="en-US" altLang="en-US" smtClean="0"/>
              <a:pPr/>
              <a:t>‹#›</a:t>
            </a:fld>
            <a:endParaRPr lang="en-US" altLang="en-US"/>
          </a:p>
        </p:txBody>
      </p:sp>
    </p:spTree>
    <p:extLst>
      <p:ext uri="{BB962C8B-B14F-4D97-AF65-F5344CB8AC3E}">
        <p14:creationId xmlns:p14="http://schemas.microsoft.com/office/powerpoint/2010/main" val="372041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978AA62-7060-46F5-B71C-A87E1192E716}" type="slidenum">
              <a:rPr lang="en-US" altLang="en-US" smtClean="0"/>
              <a:pPr/>
              <a:t>‹#›</a:t>
            </a:fld>
            <a:endParaRPr lang="en-US" altLang="en-US"/>
          </a:p>
        </p:txBody>
      </p:sp>
    </p:spTree>
    <p:extLst>
      <p:ext uri="{BB962C8B-B14F-4D97-AF65-F5344CB8AC3E}">
        <p14:creationId xmlns:p14="http://schemas.microsoft.com/office/powerpoint/2010/main" val="180251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6.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5.jpe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7.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9.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4.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extLst>
              <a:ext uri="{BEBA8EAE-BF5A-486C-A8C5-ECC9F3942E4B}">
                <a14:imgProps xmlns:a14="http://schemas.microsoft.com/office/drawing/2010/main">
                  <a14:imgLayer r:embed="rId20">
                    <a14:imgEffect>
                      <a14:colorTemperature colorTemp="5500"/>
                    </a14:imgEffect>
                    <a14:imgEffect>
                      <a14:brightnessContrast bright="14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7DADB5A-F551-4A7E-9B40-5CEE9D66285D}" type="slidenum">
              <a:rPr lang="en-US" altLang="en-US" smtClean="0"/>
              <a:pPr/>
              <a:t>‹#›</a:t>
            </a:fld>
            <a:endParaRPr lang="en-US" altLang="en-US"/>
          </a:p>
        </p:txBody>
      </p:sp>
    </p:spTree>
    <p:extLst>
      <p:ext uri="{BB962C8B-B14F-4D97-AF65-F5344CB8AC3E}">
        <p14:creationId xmlns:p14="http://schemas.microsoft.com/office/powerpoint/2010/main" val="920229751"/>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508000" y="1412875"/>
            <a:ext cx="11176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81576206"/>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2pPr>
      <a:lvl3pPr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3pPr>
      <a:lvl4pPr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4pPr>
      <a:lvl5pPr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5pPr>
      <a:lvl6pPr marL="4572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6pPr>
      <a:lvl7pPr marL="9144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7pPr>
      <a:lvl8pPr marL="13716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8pPr>
      <a:lvl9pPr marL="1828800" algn="l" defTabSz="912813" rtl="0" fontAlgn="base">
        <a:lnSpc>
          <a:spcPct val="90000"/>
        </a:lnSpc>
        <a:spcBef>
          <a:spcPct val="0"/>
        </a:spcBef>
        <a:spcAft>
          <a:spcPct val="0"/>
        </a:spcAft>
        <a:defRPr sz="4800">
          <a:solidFill>
            <a:schemeClr val="tx1"/>
          </a:solidFill>
          <a:latin typeface="Calibri" panose="020F0502020204030204" pitchFamily="34" charset="0"/>
          <a:cs typeface="Arial" panose="020B0604020202020204" pitchFamily="34"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fontAlgn="base">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8951" y="304800"/>
            <a:ext cx="11190816" cy="750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a:t>Click to edit Title Slide</a:t>
            </a:r>
          </a:p>
        </p:txBody>
      </p:sp>
      <p:sp>
        <p:nvSpPr>
          <p:cNvPr id="1032" name="Rectangle 8"/>
          <p:cNvSpPr>
            <a:spLocks noGrp="1" noChangeArrowheads="1"/>
          </p:cNvSpPr>
          <p:nvPr>
            <p:ph type="body" idx="1"/>
          </p:nvPr>
        </p:nvSpPr>
        <p:spPr bwMode="auto">
          <a:xfrm>
            <a:off x="495301" y="1414463"/>
            <a:ext cx="11184467"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5327802"/>
      </p:ext>
    </p:extLst>
  </p:cSld>
  <p:clrMap bg1="dk2" tx1="lt1" bg2="dk1"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Lst>
  <p:transition>
    <p:fade/>
  </p:transition>
  <p:txStyles>
    <p:titleStyle>
      <a:lvl1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mj-lt"/>
          <a:ea typeface="+mj-ea"/>
          <a:cs typeface="+mj-cs"/>
        </a:defRPr>
      </a:lvl1pPr>
      <a:lvl2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2pPr>
      <a:lvl3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3pPr>
      <a:lvl4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4pPr>
      <a:lvl5pPr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5pPr>
      <a:lvl6pPr marL="457200"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6pPr>
      <a:lvl7pPr marL="914400"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7pPr>
      <a:lvl8pPr marL="1371600"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8pPr>
      <a:lvl9pPr marL="1828800" algn="l" rtl="0" eaLnBrk="1" fontAlgn="base" hangingPunct="1">
        <a:lnSpc>
          <a:spcPct val="90000"/>
        </a:lnSpc>
        <a:spcBef>
          <a:spcPct val="30000"/>
        </a:spcBef>
        <a:spcAft>
          <a:spcPct val="0"/>
        </a:spcAft>
        <a:defRPr sz="4800" b="1">
          <a:solidFill>
            <a:schemeClr val="tx2"/>
          </a:solidFill>
          <a:effectLst>
            <a:outerShdw blurRad="38100" dist="38100" dir="2700000" algn="tl">
              <a:srgbClr val="000000"/>
            </a:outerShdw>
          </a:effectLst>
          <a:latin typeface="Berkeley Old ITC" pitchFamily="18" charset="0"/>
        </a:defRPr>
      </a:lvl9pPr>
    </p:titleStyle>
    <p:bodyStyle>
      <a:lvl1pPr marL="460375" indent="-460375" algn="l" rtl="0" eaLnBrk="1" fontAlgn="base" hangingPunct="1">
        <a:lnSpc>
          <a:spcPct val="90000"/>
        </a:lnSpc>
        <a:spcBef>
          <a:spcPct val="30000"/>
        </a:spcBef>
        <a:spcAft>
          <a:spcPct val="0"/>
        </a:spcAft>
        <a:buClr>
          <a:schemeClr val="tx2"/>
        </a:buClr>
        <a:buSzPct val="95000"/>
        <a:buFont typeface="Wingdings" pitchFamily="2" charset="2"/>
        <a:buBlip>
          <a:blip r:embed="rId18"/>
        </a:buBlip>
        <a:defRPr sz="3200">
          <a:solidFill>
            <a:schemeClr val="tx1"/>
          </a:solidFill>
          <a:effectLst>
            <a:outerShdw blurRad="38100" dist="38100" dir="2700000" algn="tl">
              <a:srgbClr val="000000"/>
            </a:outerShdw>
          </a:effectLst>
          <a:latin typeface="+mn-lt"/>
          <a:ea typeface="+mn-ea"/>
          <a:cs typeface="+mn-cs"/>
        </a:defRPr>
      </a:lvl1pPr>
      <a:lvl2pPr marL="858838" indent="-3968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800">
          <a:solidFill>
            <a:schemeClr val="tx1"/>
          </a:solidFill>
          <a:effectLst>
            <a:outerShdw blurRad="38100" dist="38100" dir="2700000" algn="tl">
              <a:srgbClr val="000000"/>
            </a:outerShdw>
          </a:effectLst>
          <a:latin typeface="+mn-lt"/>
        </a:defRPr>
      </a:lvl2pPr>
      <a:lvl3pPr marL="1254125" indent="-393700"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400">
          <a:solidFill>
            <a:schemeClr val="tx1"/>
          </a:solidFill>
          <a:effectLst>
            <a:outerShdw blurRad="38100" dist="38100" dir="2700000" algn="tl">
              <a:srgbClr val="000000"/>
            </a:outerShdw>
          </a:effectLst>
          <a:latin typeface="+mn-lt"/>
        </a:defRPr>
      </a:lvl3pPr>
      <a:lvl4pPr marL="1597025" indent="-341313"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4pPr>
      <a:lvl5pPr marL="1882775" indent="-284163"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70163" indent="-3460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3027363" indent="-3460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84563" indent="-3460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941763" indent="-346075" algn="l" rtl="0" eaLnBrk="1" fontAlgn="base" hangingPunct="1">
        <a:lnSpc>
          <a:spcPct val="90000"/>
        </a:lnSpc>
        <a:spcBef>
          <a:spcPct val="30000"/>
        </a:spcBef>
        <a:spcAft>
          <a:spcPct val="0"/>
        </a:spcAft>
        <a:buClr>
          <a:schemeClr val="tx2"/>
        </a:buClr>
        <a:buSzPct val="95000"/>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08000" y="1412876"/>
            <a:ext cx="11176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3013014"/>
      </p:ext>
    </p:extLst>
  </p:cSld>
  <p:clrMap bg1="dk1" tx1="lt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57200" indent="-457200" algn="l" defTabSz="914363" rtl="0" eaLnBrk="1" latinLnBrk="0" hangingPunct="1">
        <a:lnSpc>
          <a:spcPct val="90000"/>
        </a:lnSpc>
        <a:spcBef>
          <a:spcPct val="20000"/>
        </a:spcBef>
        <a:buFontTx/>
        <a:buBlip>
          <a:blip r:embed="rId13"/>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FontTx/>
        <a:buBlip>
          <a:blip r:embed="rId14"/>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FontTx/>
        <a:buBlip>
          <a:blip r:embed="rId14"/>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3.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4.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7.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8.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21.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22.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26.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9.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hidden="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7633" y="160663"/>
            <a:ext cx="6456735" cy="6536675"/>
          </a:xfrm>
          <a:prstGeom prst="rect">
            <a:avLst/>
          </a:prstGeom>
        </p:spPr>
      </p:pic>
    </p:spTree>
    <p:extLst>
      <p:ext uri="{BB962C8B-B14F-4D97-AF65-F5344CB8AC3E}">
        <p14:creationId xmlns:p14="http://schemas.microsoft.com/office/powerpoint/2010/main" val="26972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ue Arrow"/>
          <p:cNvPicPr>
            <a:picLocks noChangeAspect="1"/>
          </p:cNvPicPr>
          <p:nvPr/>
        </p:nvPicPr>
        <p:blipFill rotWithShape="1">
          <a:blip r:embed="rId3" cstate="print">
            <a:extLst>
              <a:ext uri="{28A0092B-C50C-407E-A947-70E740481C1C}">
                <a14:useLocalDpi xmlns:a14="http://schemas.microsoft.com/office/drawing/2010/main" val="0"/>
              </a:ext>
            </a:extLst>
          </a:blip>
          <a:srcRect l="16668" r="23809" b="68815"/>
          <a:stretch/>
        </p:blipFill>
        <p:spPr>
          <a:xfrm>
            <a:off x="3962400" y="188972"/>
            <a:ext cx="3810000" cy="2020831"/>
          </a:xfrm>
          <a:prstGeom prst="rect">
            <a:avLst/>
          </a:prstGeom>
        </p:spPr>
      </p:pic>
      <p:pic>
        <p:nvPicPr>
          <p:cNvPr id="3" name="Purple Arrow"/>
          <p:cNvPicPr>
            <a:picLocks noChangeAspect="1"/>
          </p:cNvPicPr>
          <p:nvPr/>
        </p:nvPicPr>
        <p:blipFill rotWithShape="1">
          <a:blip r:embed="rId4" cstate="print">
            <a:extLst>
              <a:ext uri="{28A0092B-C50C-407E-A947-70E740481C1C}">
                <a14:useLocalDpi xmlns:a14="http://schemas.microsoft.com/office/drawing/2010/main" val="0"/>
              </a:ext>
            </a:extLst>
          </a:blip>
          <a:srcRect l="61905" t="10019" b="31185"/>
          <a:stretch/>
        </p:blipFill>
        <p:spPr>
          <a:xfrm>
            <a:off x="6858000" y="838200"/>
            <a:ext cx="2438406" cy="3810000"/>
          </a:xfrm>
          <a:prstGeom prst="rect">
            <a:avLst/>
          </a:prstGeom>
        </p:spPr>
      </p:pic>
      <p:pic>
        <p:nvPicPr>
          <p:cNvPr id="5" name="Red Arrow"/>
          <p:cNvPicPr>
            <a:picLocks noChangeAspect="1"/>
          </p:cNvPicPr>
          <p:nvPr/>
        </p:nvPicPr>
        <p:blipFill rotWithShape="1">
          <a:blip r:embed="rId5" cstate="print">
            <a:extLst>
              <a:ext uri="{28A0092B-C50C-407E-A947-70E740481C1C}">
                <a14:useLocalDpi xmlns:a14="http://schemas.microsoft.com/office/drawing/2010/main" val="0"/>
              </a:ext>
            </a:extLst>
          </a:blip>
          <a:srcRect l="39286" t="57055" r="7143"/>
          <a:stretch/>
        </p:blipFill>
        <p:spPr>
          <a:xfrm>
            <a:off x="5410200" y="3886200"/>
            <a:ext cx="3429000" cy="2782830"/>
          </a:xfrm>
          <a:prstGeom prst="rect">
            <a:avLst/>
          </a:prstGeom>
        </p:spPr>
      </p:pic>
      <p:pic>
        <p:nvPicPr>
          <p:cNvPr id="6" name="Yellow Arrow"/>
          <p:cNvPicPr>
            <a:picLocks noChangeAspect="1"/>
          </p:cNvPicPr>
          <p:nvPr/>
        </p:nvPicPr>
        <p:blipFill rotWithShape="1">
          <a:blip r:embed="rId6" cstate="print">
            <a:extLst>
              <a:ext uri="{28A0092B-C50C-407E-A947-70E740481C1C}">
                <a14:useLocalDpi xmlns:a14="http://schemas.microsoft.com/office/drawing/2010/main" val="0"/>
              </a:ext>
            </a:extLst>
          </a:blip>
          <a:srcRect t="54704" r="48809" b="2964"/>
          <a:stretch/>
        </p:blipFill>
        <p:spPr>
          <a:xfrm>
            <a:off x="2895596" y="3733800"/>
            <a:ext cx="3276607" cy="2743200"/>
          </a:xfrm>
          <a:prstGeom prst="rect">
            <a:avLst/>
          </a:prstGeom>
        </p:spPr>
      </p:pic>
      <p:pic>
        <p:nvPicPr>
          <p:cNvPr id="7" name="Green Arrow"/>
          <p:cNvPicPr>
            <a:picLocks noChangeAspect="1"/>
          </p:cNvPicPr>
          <p:nvPr/>
        </p:nvPicPr>
        <p:blipFill rotWithShape="1">
          <a:blip r:embed="rId7" cstate="print">
            <a:extLst>
              <a:ext uri="{28A0092B-C50C-407E-A947-70E740481C1C}">
                <a14:useLocalDpi xmlns:a14="http://schemas.microsoft.com/office/drawing/2010/main" val="0"/>
              </a:ext>
            </a:extLst>
          </a:blip>
          <a:srcRect t="12371" r="69048" b="33537"/>
          <a:stretch/>
        </p:blipFill>
        <p:spPr>
          <a:xfrm>
            <a:off x="2895596" y="990600"/>
            <a:ext cx="1981207" cy="3505200"/>
          </a:xfrm>
          <a:prstGeom prst="rect">
            <a:avLst/>
          </a:prstGeom>
        </p:spPr>
      </p:pic>
      <p:pic>
        <p:nvPicPr>
          <p:cNvPr id="8" name="Title"/>
          <p:cNvPicPr>
            <a:picLocks noChangeAspect="1"/>
          </p:cNvPicPr>
          <p:nvPr/>
        </p:nvPicPr>
        <p:blipFill rotWithShape="1">
          <a:blip r:embed="rId8" cstate="print">
            <a:extLst>
              <a:ext uri="{28A0092B-C50C-407E-A947-70E740481C1C}">
                <a14:useLocalDpi xmlns:a14="http://schemas.microsoft.com/office/drawing/2010/main" val="0"/>
              </a:ext>
            </a:extLst>
          </a:blip>
          <a:srcRect l="26191" t="30009" r="32143" b="34713"/>
          <a:stretch/>
        </p:blipFill>
        <p:spPr>
          <a:xfrm>
            <a:off x="4572000" y="2133600"/>
            <a:ext cx="2667000" cy="2286000"/>
          </a:xfrm>
          <a:prstGeom prst="rect">
            <a:avLst/>
          </a:prstGeom>
        </p:spPr>
      </p:pic>
      <p:pic>
        <p:nvPicPr>
          <p:cNvPr id="15" name="Gift 2 Line"/>
          <p:cNvPicPr>
            <a:picLocks noChangeAspect="1"/>
          </p:cNvPicPr>
          <p:nvPr/>
        </p:nvPicPr>
        <p:blipFill rotWithShape="1">
          <a:blip r:embed="rId9" cstate="print">
            <a:extLst>
              <a:ext uri="{28A0092B-C50C-407E-A947-70E740481C1C}">
                <a14:useLocalDpi xmlns:a14="http://schemas.microsoft.com/office/drawing/2010/main" val="0"/>
              </a:ext>
            </a:extLst>
          </a:blip>
          <a:srcRect l="3571" t="27658" r="78572" b="51176"/>
          <a:stretch/>
        </p:blipFill>
        <p:spPr>
          <a:xfrm>
            <a:off x="3124200" y="1981200"/>
            <a:ext cx="1143000" cy="1371600"/>
          </a:xfrm>
          <a:prstGeom prst="rect">
            <a:avLst/>
          </a:prstGeom>
        </p:spPr>
      </p:pic>
      <p:pic>
        <p:nvPicPr>
          <p:cNvPr id="23" name="Gift 2" hidden="1"/>
          <p:cNvPicPr>
            <a:picLocks noChangeAspect="1"/>
          </p:cNvPicPr>
          <p:nvPr/>
        </p:nvPicPr>
        <p:blipFill rotWithShape="1">
          <a:blip r:embed="rId10" cstate="print">
            <a:extLst>
              <a:ext uri="{28A0092B-C50C-407E-A947-70E740481C1C}">
                <a14:useLocalDpi xmlns:a14="http://schemas.microsoft.com/office/drawing/2010/main" val="0"/>
              </a:ext>
            </a:extLst>
          </a:blip>
          <a:srcRect l="4762" t="26482" r="80952" b="51176"/>
          <a:stretch/>
        </p:blipFill>
        <p:spPr>
          <a:xfrm>
            <a:off x="3200400" y="1905000"/>
            <a:ext cx="914400" cy="1447800"/>
          </a:xfrm>
          <a:prstGeom prst="rect">
            <a:avLst/>
          </a:prstGeom>
        </p:spPr>
      </p:pic>
      <p:pic>
        <p:nvPicPr>
          <p:cNvPr id="13" name="Generous Line"/>
          <p:cNvPicPr>
            <a:picLocks noChangeAspect="1"/>
          </p:cNvPicPr>
          <p:nvPr/>
        </p:nvPicPr>
        <p:blipFill rotWithShape="1">
          <a:blip r:embed="rId11" cstate="print">
            <a:extLst>
              <a:ext uri="{28A0092B-C50C-407E-A947-70E740481C1C}">
                <a14:useLocalDpi xmlns:a14="http://schemas.microsoft.com/office/drawing/2010/main" val="0"/>
              </a:ext>
            </a:extLst>
          </a:blip>
          <a:srcRect l="7143" t="60583" r="60714" b="7667"/>
          <a:stretch/>
        </p:blipFill>
        <p:spPr>
          <a:xfrm>
            <a:off x="3352800" y="4114800"/>
            <a:ext cx="2057400" cy="2057400"/>
          </a:xfrm>
          <a:prstGeom prst="rect">
            <a:avLst/>
          </a:prstGeom>
        </p:spPr>
      </p:pic>
      <p:pic>
        <p:nvPicPr>
          <p:cNvPr id="22" name="Generous" hidden="1"/>
          <p:cNvPicPr>
            <a:picLocks noChangeAspect="1"/>
          </p:cNvPicPr>
          <p:nvPr/>
        </p:nvPicPr>
        <p:blipFill rotWithShape="1">
          <a:blip r:embed="rId12" cstate="print">
            <a:extLst>
              <a:ext uri="{28A0092B-C50C-407E-A947-70E740481C1C}">
                <a14:useLocalDpi xmlns:a14="http://schemas.microsoft.com/office/drawing/2010/main" val="0"/>
              </a:ext>
            </a:extLst>
          </a:blip>
          <a:srcRect l="8333" t="60583" r="60714" b="12371"/>
          <a:stretch/>
        </p:blipFill>
        <p:spPr>
          <a:xfrm>
            <a:off x="3429000" y="4114800"/>
            <a:ext cx="1981200" cy="1752600"/>
          </a:xfrm>
          <a:prstGeom prst="rect">
            <a:avLst/>
          </a:prstGeom>
        </p:spPr>
      </p:pic>
      <p:pic>
        <p:nvPicPr>
          <p:cNvPr id="16" name="Grateful Line"/>
          <p:cNvPicPr>
            <a:picLocks noChangeAspect="1"/>
          </p:cNvPicPr>
          <p:nvPr/>
        </p:nvPicPr>
        <p:blipFill rotWithShape="1">
          <a:blip r:embed="rId13" cstate="print">
            <a:extLst>
              <a:ext uri="{28A0092B-C50C-407E-A947-70E740481C1C}">
                <a14:useLocalDpi xmlns:a14="http://schemas.microsoft.com/office/drawing/2010/main" val="0"/>
              </a:ext>
            </a:extLst>
          </a:blip>
          <a:srcRect l="48809" t="68815" r="16667" b="7667"/>
          <a:stretch/>
        </p:blipFill>
        <p:spPr>
          <a:xfrm>
            <a:off x="6019800" y="4648200"/>
            <a:ext cx="2209800" cy="1524000"/>
          </a:xfrm>
          <a:prstGeom prst="rect">
            <a:avLst/>
          </a:prstGeom>
        </p:spPr>
      </p:pic>
      <p:pic>
        <p:nvPicPr>
          <p:cNvPr id="21" name="Grateful" hidden="1"/>
          <p:cNvPicPr>
            <a:picLocks noChangeAspect="1"/>
          </p:cNvPicPr>
          <p:nvPr/>
        </p:nvPicPr>
        <p:blipFill rotWithShape="1">
          <a:blip r:embed="rId14" cstate="print">
            <a:extLst>
              <a:ext uri="{28A0092B-C50C-407E-A947-70E740481C1C}">
                <a14:useLocalDpi xmlns:a14="http://schemas.microsoft.com/office/drawing/2010/main" val="0"/>
              </a:ext>
            </a:extLst>
          </a:blip>
          <a:srcRect l="50000" t="62935" r="20238" b="8843"/>
          <a:stretch/>
        </p:blipFill>
        <p:spPr>
          <a:xfrm>
            <a:off x="6096000" y="4267200"/>
            <a:ext cx="1905000" cy="1828800"/>
          </a:xfrm>
          <a:prstGeom prst="rect">
            <a:avLst/>
          </a:prstGeom>
        </p:spPr>
      </p:pic>
      <p:pic>
        <p:nvPicPr>
          <p:cNvPr id="14" name="Gift 1 Line" hidden="1"/>
          <p:cNvPicPr>
            <a:picLocks noChangeAspect="1"/>
          </p:cNvPicPr>
          <p:nvPr/>
        </p:nvPicPr>
        <p:blipFill rotWithShape="1">
          <a:blip r:embed="rId15" cstate="print">
            <a:extLst>
              <a:ext uri="{28A0092B-C50C-407E-A947-70E740481C1C}">
                <a14:useLocalDpi xmlns:a14="http://schemas.microsoft.com/office/drawing/2010/main" val="0"/>
              </a:ext>
            </a:extLst>
          </a:blip>
          <a:srcRect l="76191" t="28834" r="13095" b="47648"/>
          <a:stretch/>
        </p:blipFill>
        <p:spPr>
          <a:xfrm>
            <a:off x="7772400" y="2057400"/>
            <a:ext cx="685800" cy="1524000"/>
          </a:xfrm>
          <a:prstGeom prst="rect">
            <a:avLst/>
          </a:prstGeom>
        </p:spPr>
      </p:pic>
      <p:pic>
        <p:nvPicPr>
          <p:cNvPr id="20" name="Gift 1"/>
          <p:cNvPicPr>
            <a:picLocks noChangeAspect="1"/>
          </p:cNvPicPr>
          <p:nvPr/>
        </p:nvPicPr>
        <p:blipFill rotWithShape="1">
          <a:blip r:embed="rId16" cstate="print">
            <a:extLst>
              <a:ext uri="{28A0092B-C50C-407E-A947-70E740481C1C}">
                <a14:useLocalDpi xmlns:a14="http://schemas.microsoft.com/office/drawing/2010/main" val="0"/>
              </a:ext>
            </a:extLst>
          </a:blip>
          <a:srcRect l="76191" t="30010" r="8333" b="48824"/>
          <a:stretch/>
        </p:blipFill>
        <p:spPr>
          <a:xfrm>
            <a:off x="7772400" y="2133600"/>
            <a:ext cx="990600" cy="1371600"/>
          </a:xfrm>
          <a:prstGeom prst="rect">
            <a:avLst/>
          </a:prstGeom>
        </p:spPr>
      </p:pic>
      <p:pic>
        <p:nvPicPr>
          <p:cNvPr id="17" name="God Line" hidden="1"/>
          <p:cNvPicPr>
            <a:picLocks noChangeAspect="1"/>
          </p:cNvPicPr>
          <p:nvPr/>
        </p:nvPicPr>
        <p:blipFill rotWithShape="1">
          <a:blip r:embed="rId17" cstate="print">
            <a:extLst>
              <a:ext uri="{28A0092B-C50C-407E-A947-70E740481C1C}">
                <a14:useLocalDpi xmlns:a14="http://schemas.microsoft.com/office/drawing/2010/main" val="0"/>
              </a:ext>
            </a:extLst>
          </a:blip>
          <a:srcRect l="36905" t="6491" r="40476" b="78222"/>
          <a:stretch/>
        </p:blipFill>
        <p:spPr>
          <a:xfrm>
            <a:off x="5257800" y="609600"/>
            <a:ext cx="1447800" cy="990600"/>
          </a:xfrm>
          <a:prstGeom prst="rect">
            <a:avLst/>
          </a:prstGeom>
        </p:spPr>
      </p:pic>
      <p:pic>
        <p:nvPicPr>
          <p:cNvPr id="19" name="God"/>
          <p:cNvPicPr>
            <a:picLocks noChangeAspect="1"/>
          </p:cNvPicPr>
          <p:nvPr/>
        </p:nvPicPr>
        <p:blipFill rotWithShape="1">
          <a:blip r:embed="rId18" cstate="print">
            <a:extLst>
              <a:ext uri="{28A0092B-C50C-407E-A947-70E740481C1C}">
                <a14:useLocalDpi xmlns:a14="http://schemas.microsoft.com/office/drawing/2010/main" val="0"/>
              </a:ext>
            </a:extLst>
          </a:blip>
          <a:srcRect l="36905" t="5315" r="39285" b="81750"/>
          <a:stretch/>
        </p:blipFill>
        <p:spPr>
          <a:xfrm>
            <a:off x="5257800" y="533400"/>
            <a:ext cx="1524000" cy="838200"/>
          </a:xfrm>
          <a:prstGeom prst="rect">
            <a:avLst/>
          </a:prstGeom>
        </p:spPr>
      </p:pic>
    </p:spTree>
    <p:extLst>
      <p:ext uri="{BB962C8B-B14F-4D97-AF65-F5344CB8AC3E}">
        <p14:creationId xmlns:p14="http://schemas.microsoft.com/office/powerpoint/2010/main" val="10003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2457450" y="2362200"/>
            <a:ext cx="7277100" cy="4114800"/>
          </a:xfrm>
        </p:spPr>
        <p:txBody>
          <a:bodyPr/>
          <a:lstStyle/>
          <a:p>
            <a:pPr marL="609600" indent="-609600">
              <a:buNone/>
            </a:pPr>
            <a:r>
              <a:rPr lang="en-US" altLang="en-US" sz="4000" dirty="0">
                <a:latin typeface="Comic Sans MS" panose="030F0702030302020204" pitchFamily="66" charset="0"/>
              </a:rPr>
              <a:t>1.  God created and owns it all</a:t>
            </a:r>
          </a:p>
          <a:p>
            <a:pPr marL="609600" indent="-609600">
              <a:buNone/>
            </a:pPr>
            <a:r>
              <a:rPr lang="en-US" altLang="en-US" sz="4000" dirty="0">
                <a:latin typeface="Comic Sans MS" panose="030F0702030302020204" pitchFamily="66" charset="0"/>
              </a:rPr>
              <a:t>2.  Everything we have is gift</a:t>
            </a:r>
          </a:p>
          <a:p>
            <a:pPr marL="609600" indent="-609600">
              <a:buNone/>
            </a:pPr>
            <a:endParaRPr lang="en-US" altLang="en-US" sz="2800" dirty="0">
              <a:latin typeface="Comic Sans MS" panose="030F0702030302020204" pitchFamily="66" charset="0"/>
            </a:endParaRPr>
          </a:p>
        </p:txBody>
      </p:sp>
      <p:sp>
        <p:nvSpPr>
          <p:cNvPr id="5" name="Rectangle 2"/>
          <p:cNvSpPr txBox="1">
            <a:spLocks noChangeArrowheads="1"/>
          </p:cNvSpPr>
          <p:nvPr/>
        </p:nvSpPr>
        <p:spPr>
          <a:xfrm>
            <a:off x="2209800" y="228600"/>
            <a:ext cx="77724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en-US" sz="5000" b="1" i="0" u="none" strike="noStrike" kern="0" cap="none" spc="10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Pristina" panose="03060402040406080204" pitchFamily="66" charset="0"/>
                <a:ea typeface="+mj-ea"/>
                <a:cs typeface="+mj-cs"/>
              </a:rPr>
              <a:t>Circle of Stewardship</a:t>
            </a:r>
          </a:p>
        </p:txBody>
      </p:sp>
      <p:sp>
        <p:nvSpPr>
          <p:cNvPr id="6" name="TextBox 5"/>
          <p:cNvSpPr txBox="1"/>
          <p:nvPr/>
        </p:nvSpPr>
        <p:spPr>
          <a:xfrm>
            <a:off x="0" y="1295400"/>
            <a:ext cx="12192000" cy="7620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w="9525">
                  <a:solidFill>
                    <a:prstClr val="black"/>
                  </a:solidFill>
                  <a:prstDash val="solid"/>
                </a:ln>
                <a:solidFill>
                  <a:srgbClr val="F4DE3A"/>
                </a:solidFill>
                <a:effectLst>
                  <a:outerShdw blurRad="12700" dist="38100" dir="2700000" algn="tl" rotWithShape="0">
                    <a:srgbClr val="F4DE3A">
                      <a:lumMod val="60000"/>
                      <a:lumOff val="40000"/>
                    </a:srgbClr>
                  </a:outerShdw>
                </a:effectLst>
                <a:uLnTx/>
                <a:uFillTx/>
                <a:latin typeface="Comic Sans MS" panose="030F0702030302020204" pitchFamily="66" charset="0"/>
                <a:ea typeface="+mn-ea"/>
                <a:cs typeface="+mn-cs"/>
              </a:rPr>
              <a:t>Building Blocks of Christian Stewardship</a:t>
            </a:r>
          </a:p>
        </p:txBody>
      </p:sp>
    </p:spTree>
    <p:extLst>
      <p:ext uri="{BB962C8B-B14F-4D97-AF65-F5344CB8AC3E}">
        <p14:creationId xmlns:p14="http://schemas.microsoft.com/office/powerpoint/2010/main" val="3520360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fade">
                                      <p:cBhvr>
                                        <p:cTn id="7" dur="1000"/>
                                        <p:tgtEl>
                                          <p:spTgt spid="31747">
                                            <p:txEl>
                                              <p:pRg st="1" end="1"/>
                                            </p:txEl>
                                          </p:spTgt>
                                        </p:tgtEl>
                                      </p:cBhvr>
                                    </p:animEffect>
                                    <p:anim calcmode="lin" valueType="num">
                                      <p:cBhvr>
                                        <p:cTn id="8"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76200" y="1295400"/>
            <a:ext cx="12039600" cy="4648200"/>
          </a:xfrm>
        </p:spPr>
        <p:txBody>
          <a:bodyPr>
            <a:noAutofit/>
          </a:bodyPr>
          <a:lstStyle/>
          <a:p>
            <a:pPr marL="0" indent="0">
              <a:lnSpc>
                <a:spcPct val="100000"/>
              </a:lnSpc>
              <a:spcBef>
                <a:spcPts val="0"/>
              </a:spcBef>
              <a:spcAft>
                <a:spcPts val="3000"/>
              </a:spcAft>
              <a:buNone/>
            </a:pPr>
            <a:r>
              <a:rPr lang="en-US" altLang="en-US" dirty="0">
                <a:latin typeface="Comic Sans MS" panose="030F0702030302020204" pitchFamily="66" charset="0"/>
              </a:rPr>
              <a:t>And let the peace of Christ rule in your hearts, to which indeed you were called in the one body.  And be </a:t>
            </a:r>
            <a:r>
              <a:rPr lang="en-US" altLang="en-US"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thankful</a:t>
            </a:r>
            <a:r>
              <a:rPr lang="en-US" altLang="en-US" dirty="0">
                <a:latin typeface="Comic Sans MS" panose="030F0702030302020204" pitchFamily="66" charset="0"/>
              </a:rPr>
              <a:t>.  (Colossians 3:15)</a:t>
            </a:r>
          </a:p>
          <a:p>
            <a:pPr marL="0" indent="0">
              <a:lnSpc>
                <a:spcPct val="100000"/>
              </a:lnSpc>
              <a:spcBef>
                <a:spcPts val="0"/>
              </a:spcBef>
              <a:spcAft>
                <a:spcPts val="3000"/>
              </a:spcAft>
              <a:buNone/>
            </a:pPr>
            <a:r>
              <a:rPr lang="en-US" altLang="en-US" dirty="0">
                <a:latin typeface="Comic Sans MS" panose="030F0702030302020204" pitchFamily="66" charset="0"/>
              </a:rPr>
              <a:t>Therefore, since we are receiving a kingdom that cannot be shaken, let us give </a:t>
            </a:r>
            <a:r>
              <a:rPr lang="en-US" altLang="en-US"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thanks</a:t>
            </a:r>
            <a:r>
              <a:rPr lang="en-US" altLang="en-US" dirty="0">
                <a:latin typeface="Comic Sans MS" panose="030F0702030302020204" pitchFamily="66" charset="0"/>
              </a:rPr>
              <a:t>, by which we offer to God an acceptable worship with reverence and awe. (Hebrews 12:28)</a:t>
            </a:r>
          </a:p>
          <a:p>
            <a:pPr marL="0" indent="0">
              <a:lnSpc>
                <a:spcPct val="100000"/>
              </a:lnSpc>
              <a:spcBef>
                <a:spcPts val="0"/>
              </a:spcBef>
              <a:spcAft>
                <a:spcPts val="3000"/>
              </a:spcAft>
              <a:buNone/>
            </a:pPr>
            <a:r>
              <a:rPr lang="en-US" altLang="en-US" dirty="0">
                <a:latin typeface="Comic Sans MS" panose="030F0702030302020204" pitchFamily="66" charset="0"/>
              </a:rPr>
              <a:t>Offer to God a sacrifice of </a:t>
            </a:r>
            <a:r>
              <a:rPr lang="en-US" altLang="en-US"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thanksgiving</a:t>
            </a:r>
            <a:r>
              <a:rPr lang="en-US" altLang="en-US" dirty="0">
                <a:latin typeface="Comic Sans MS" panose="030F0702030302020204" pitchFamily="66" charset="0"/>
              </a:rPr>
              <a:t> and pay your vows to the Most High.  Those who bring </a:t>
            </a:r>
            <a:r>
              <a:rPr lang="en-US" altLang="en-US"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thanksgiving</a:t>
            </a:r>
            <a:r>
              <a:rPr lang="en-US" altLang="en-US" dirty="0">
                <a:latin typeface="Comic Sans MS" panose="030F0702030302020204" pitchFamily="66" charset="0"/>
              </a:rPr>
              <a:t> as their sacrifice honor me.  (Psalm 50:14,23a)</a:t>
            </a:r>
          </a:p>
          <a:p>
            <a:pPr marL="0" indent="0">
              <a:lnSpc>
                <a:spcPct val="100000"/>
              </a:lnSpc>
              <a:spcBef>
                <a:spcPts val="0"/>
              </a:spcBef>
              <a:spcAft>
                <a:spcPts val="2400"/>
              </a:spcAft>
              <a:buNone/>
            </a:pPr>
            <a:endParaRPr lang="en-US" altLang="en-US" sz="2200" b="1" dirty="0">
              <a:latin typeface="Comic Sans MS" panose="030F0702030302020204" pitchFamily="66" charset="0"/>
            </a:endParaRPr>
          </a:p>
          <a:p>
            <a:pPr eaLnBrk="1" hangingPunct="1">
              <a:lnSpc>
                <a:spcPct val="80000"/>
              </a:lnSpc>
              <a:buFont typeface="Wingdings" panose="05000000000000000000" pitchFamily="2" charset="2"/>
              <a:buNone/>
            </a:pPr>
            <a:r>
              <a:rPr lang="en-US" altLang="en-US" sz="1800" dirty="0">
                <a:latin typeface="Comic Sans MS" panose="030F0702030302020204" pitchFamily="66" charset="0"/>
              </a:rPr>
              <a:t>	</a:t>
            </a:r>
          </a:p>
          <a:p>
            <a:pPr eaLnBrk="1" hangingPunct="1">
              <a:lnSpc>
                <a:spcPct val="80000"/>
              </a:lnSpc>
              <a:buFont typeface="Wingdings" panose="05000000000000000000" pitchFamily="2" charset="2"/>
              <a:buNone/>
            </a:pPr>
            <a:endParaRPr lang="en-US" altLang="en-US" sz="1800" dirty="0"/>
          </a:p>
        </p:txBody>
      </p:sp>
      <p:sp>
        <p:nvSpPr>
          <p:cNvPr id="5" name="Rectangle 2"/>
          <p:cNvSpPr txBox="1">
            <a:spLocks noChangeArrowheads="1"/>
          </p:cNvSpPr>
          <p:nvPr/>
        </p:nvSpPr>
        <p:spPr>
          <a:xfrm>
            <a:off x="2209800" y="228600"/>
            <a:ext cx="77724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en-US" sz="5000" b="1" i="0" u="none" strike="noStrike" kern="0" cap="none" spc="10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Pristina" panose="03060402040406080204" pitchFamily="66" charset="0"/>
                <a:ea typeface="+mj-ea"/>
                <a:cs typeface="+mj-cs"/>
              </a:rPr>
              <a:t>Circle of Stewardship</a:t>
            </a:r>
          </a:p>
        </p:txBody>
      </p:sp>
    </p:spTree>
    <p:extLst>
      <p:ext uri="{BB962C8B-B14F-4D97-AF65-F5344CB8AC3E}">
        <p14:creationId xmlns:p14="http://schemas.microsoft.com/office/powerpoint/2010/main" val="24711016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checkerboard(across)">
                                      <p:cBhvr>
                                        <p:cTn id="22"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ue Arrow"/>
          <p:cNvPicPr>
            <a:picLocks noChangeAspect="1"/>
          </p:cNvPicPr>
          <p:nvPr/>
        </p:nvPicPr>
        <p:blipFill rotWithShape="1">
          <a:blip r:embed="rId3" cstate="print">
            <a:extLst>
              <a:ext uri="{28A0092B-C50C-407E-A947-70E740481C1C}">
                <a14:useLocalDpi xmlns:a14="http://schemas.microsoft.com/office/drawing/2010/main" val="0"/>
              </a:ext>
            </a:extLst>
          </a:blip>
          <a:srcRect l="16668" r="23809" b="68815"/>
          <a:stretch/>
        </p:blipFill>
        <p:spPr>
          <a:xfrm>
            <a:off x="3962400" y="188972"/>
            <a:ext cx="3810000" cy="2020831"/>
          </a:xfrm>
          <a:prstGeom prst="rect">
            <a:avLst/>
          </a:prstGeom>
        </p:spPr>
      </p:pic>
      <p:pic>
        <p:nvPicPr>
          <p:cNvPr id="3" name="Purple Arrow"/>
          <p:cNvPicPr>
            <a:picLocks noChangeAspect="1"/>
          </p:cNvPicPr>
          <p:nvPr/>
        </p:nvPicPr>
        <p:blipFill rotWithShape="1">
          <a:blip r:embed="rId4" cstate="print">
            <a:extLst>
              <a:ext uri="{28A0092B-C50C-407E-A947-70E740481C1C}">
                <a14:useLocalDpi xmlns:a14="http://schemas.microsoft.com/office/drawing/2010/main" val="0"/>
              </a:ext>
            </a:extLst>
          </a:blip>
          <a:srcRect l="61905" t="10019" b="31185"/>
          <a:stretch/>
        </p:blipFill>
        <p:spPr>
          <a:xfrm>
            <a:off x="6858000" y="838200"/>
            <a:ext cx="2438406" cy="3810000"/>
          </a:xfrm>
          <a:prstGeom prst="rect">
            <a:avLst/>
          </a:prstGeom>
        </p:spPr>
      </p:pic>
      <p:pic>
        <p:nvPicPr>
          <p:cNvPr id="5" name="Red Arrow"/>
          <p:cNvPicPr>
            <a:picLocks noChangeAspect="1"/>
          </p:cNvPicPr>
          <p:nvPr/>
        </p:nvPicPr>
        <p:blipFill rotWithShape="1">
          <a:blip r:embed="rId5" cstate="print">
            <a:extLst>
              <a:ext uri="{28A0092B-C50C-407E-A947-70E740481C1C}">
                <a14:useLocalDpi xmlns:a14="http://schemas.microsoft.com/office/drawing/2010/main" val="0"/>
              </a:ext>
            </a:extLst>
          </a:blip>
          <a:srcRect l="39286" t="57055" r="7143"/>
          <a:stretch/>
        </p:blipFill>
        <p:spPr>
          <a:xfrm>
            <a:off x="5410200" y="3886200"/>
            <a:ext cx="3429000" cy="2782830"/>
          </a:xfrm>
          <a:prstGeom prst="rect">
            <a:avLst/>
          </a:prstGeom>
        </p:spPr>
      </p:pic>
      <p:pic>
        <p:nvPicPr>
          <p:cNvPr id="6" name="Yellow Arrow"/>
          <p:cNvPicPr>
            <a:picLocks noChangeAspect="1"/>
          </p:cNvPicPr>
          <p:nvPr/>
        </p:nvPicPr>
        <p:blipFill rotWithShape="1">
          <a:blip r:embed="rId6" cstate="print">
            <a:extLst>
              <a:ext uri="{28A0092B-C50C-407E-A947-70E740481C1C}">
                <a14:useLocalDpi xmlns:a14="http://schemas.microsoft.com/office/drawing/2010/main" val="0"/>
              </a:ext>
            </a:extLst>
          </a:blip>
          <a:srcRect t="54704" r="48809" b="2964"/>
          <a:stretch/>
        </p:blipFill>
        <p:spPr>
          <a:xfrm>
            <a:off x="2895596" y="3733800"/>
            <a:ext cx="3276607" cy="2743200"/>
          </a:xfrm>
          <a:prstGeom prst="rect">
            <a:avLst/>
          </a:prstGeom>
        </p:spPr>
      </p:pic>
      <p:pic>
        <p:nvPicPr>
          <p:cNvPr id="7" name="Green Arrow"/>
          <p:cNvPicPr>
            <a:picLocks noChangeAspect="1"/>
          </p:cNvPicPr>
          <p:nvPr/>
        </p:nvPicPr>
        <p:blipFill rotWithShape="1">
          <a:blip r:embed="rId7" cstate="print">
            <a:extLst>
              <a:ext uri="{28A0092B-C50C-407E-A947-70E740481C1C}">
                <a14:useLocalDpi xmlns:a14="http://schemas.microsoft.com/office/drawing/2010/main" val="0"/>
              </a:ext>
            </a:extLst>
          </a:blip>
          <a:srcRect t="12371" r="69048" b="33537"/>
          <a:stretch/>
        </p:blipFill>
        <p:spPr>
          <a:xfrm>
            <a:off x="2895596" y="990600"/>
            <a:ext cx="1981207" cy="3505200"/>
          </a:xfrm>
          <a:prstGeom prst="rect">
            <a:avLst/>
          </a:prstGeom>
        </p:spPr>
      </p:pic>
      <p:pic>
        <p:nvPicPr>
          <p:cNvPr id="8" name="Title"/>
          <p:cNvPicPr>
            <a:picLocks noChangeAspect="1"/>
          </p:cNvPicPr>
          <p:nvPr/>
        </p:nvPicPr>
        <p:blipFill rotWithShape="1">
          <a:blip r:embed="rId8" cstate="print">
            <a:extLst>
              <a:ext uri="{28A0092B-C50C-407E-A947-70E740481C1C}">
                <a14:useLocalDpi xmlns:a14="http://schemas.microsoft.com/office/drawing/2010/main" val="0"/>
              </a:ext>
            </a:extLst>
          </a:blip>
          <a:srcRect l="26191" t="30009" r="32143" b="34713"/>
          <a:stretch/>
        </p:blipFill>
        <p:spPr>
          <a:xfrm>
            <a:off x="4572000" y="2133600"/>
            <a:ext cx="2667000" cy="2286000"/>
          </a:xfrm>
          <a:prstGeom prst="rect">
            <a:avLst/>
          </a:prstGeom>
        </p:spPr>
      </p:pic>
      <p:pic>
        <p:nvPicPr>
          <p:cNvPr id="15" name="Gift 2 Line"/>
          <p:cNvPicPr>
            <a:picLocks noChangeAspect="1"/>
          </p:cNvPicPr>
          <p:nvPr/>
        </p:nvPicPr>
        <p:blipFill rotWithShape="1">
          <a:blip r:embed="rId9" cstate="print">
            <a:extLst>
              <a:ext uri="{28A0092B-C50C-407E-A947-70E740481C1C}">
                <a14:useLocalDpi xmlns:a14="http://schemas.microsoft.com/office/drawing/2010/main" val="0"/>
              </a:ext>
            </a:extLst>
          </a:blip>
          <a:srcRect l="3571" t="27658" r="78572" b="51176"/>
          <a:stretch/>
        </p:blipFill>
        <p:spPr>
          <a:xfrm>
            <a:off x="3124200" y="1981200"/>
            <a:ext cx="1143000" cy="1371600"/>
          </a:xfrm>
          <a:prstGeom prst="rect">
            <a:avLst/>
          </a:prstGeom>
        </p:spPr>
      </p:pic>
      <p:pic>
        <p:nvPicPr>
          <p:cNvPr id="23" name="Gift 2" hidden="1"/>
          <p:cNvPicPr>
            <a:picLocks noChangeAspect="1"/>
          </p:cNvPicPr>
          <p:nvPr/>
        </p:nvPicPr>
        <p:blipFill rotWithShape="1">
          <a:blip r:embed="rId10" cstate="print">
            <a:extLst>
              <a:ext uri="{28A0092B-C50C-407E-A947-70E740481C1C}">
                <a14:useLocalDpi xmlns:a14="http://schemas.microsoft.com/office/drawing/2010/main" val="0"/>
              </a:ext>
            </a:extLst>
          </a:blip>
          <a:srcRect l="4762" t="26482" r="80952" b="51176"/>
          <a:stretch/>
        </p:blipFill>
        <p:spPr>
          <a:xfrm>
            <a:off x="3200400" y="1905000"/>
            <a:ext cx="914400" cy="1447800"/>
          </a:xfrm>
          <a:prstGeom prst="rect">
            <a:avLst/>
          </a:prstGeom>
        </p:spPr>
      </p:pic>
      <p:pic>
        <p:nvPicPr>
          <p:cNvPr id="13" name="Generous Line"/>
          <p:cNvPicPr>
            <a:picLocks noChangeAspect="1"/>
          </p:cNvPicPr>
          <p:nvPr/>
        </p:nvPicPr>
        <p:blipFill rotWithShape="1">
          <a:blip r:embed="rId11" cstate="print">
            <a:extLst>
              <a:ext uri="{28A0092B-C50C-407E-A947-70E740481C1C}">
                <a14:useLocalDpi xmlns:a14="http://schemas.microsoft.com/office/drawing/2010/main" val="0"/>
              </a:ext>
            </a:extLst>
          </a:blip>
          <a:srcRect l="7143" t="60583" r="60714" b="7667"/>
          <a:stretch/>
        </p:blipFill>
        <p:spPr>
          <a:xfrm>
            <a:off x="3352800" y="4114800"/>
            <a:ext cx="2057400" cy="2057400"/>
          </a:xfrm>
          <a:prstGeom prst="rect">
            <a:avLst/>
          </a:prstGeom>
        </p:spPr>
      </p:pic>
      <p:pic>
        <p:nvPicPr>
          <p:cNvPr id="22" name="Generous" hidden="1"/>
          <p:cNvPicPr>
            <a:picLocks noChangeAspect="1"/>
          </p:cNvPicPr>
          <p:nvPr/>
        </p:nvPicPr>
        <p:blipFill rotWithShape="1">
          <a:blip r:embed="rId12" cstate="print">
            <a:extLst>
              <a:ext uri="{28A0092B-C50C-407E-A947-70E740481C1C}">
                <a14:useLocalDpi xmlns:a14="http://schemas.microsoft.com/office/drawing/2010/main" val="0"/>
              </a:ext>
            </a:extLst>
          </a:blip>
          <a:srcRect l="8333" t="60583" r="60714" b="12371"/>
          <a:stretch/>
        </p:blipFill>
        <p:spPr>
          <a:xfrm>
            <a:off x="3429000" y="4114800"/>
            <a:ext cx="1981200" cy="1752600"/>
          </a:xfrm>
          <a:prstGeom prst="rect">
            <a:avLst/>
          </a:prstGeom>
        </p:spPr>
      </p:pic>
      <p:pic>
        <p:nvPicPr>
          <p:cNvPr id="16" name="Grateful Line"/>
          <p:cNvPicPr>
            <a:picLocks noChangeAspect="1"/>
          </p:cNvPicPr>
          <p:nvPr/>
        </p:nvPicPr>
        <p:blipFill rotWithShape="1">
          <a:blip r:embed="rId13" cstate="print">
            <a:extLst>
              <a:ext uri="{28A0092B-C50C-407E-A947-70E740481C1C}">
                <a14:useLocalDpi xmlns:a14="http://schemas.microsoft.com/office/drawing/2010/main" val="0"/>
              </a:ext>
            </a:extLst>
          </a:blip>
          <a:srcRect l="48809" t="68815" r="16667" b="7667"/>
          <a:stretch/>
        </p:blipFill>
        <p:spPr>
          <a:xfrm>
            <a:off x="6019800" y="4648200"/>
            <a:ext cx="2209800" cy="1524000"/>
          </a:xfrm>
          <a:prstGeom prst="rect">
            <a:avLst/>
          </a:prstGeom>
        </p:spPr>
      </p:pic>
      <p:pic>
        <p:nvPicPr>
          <p:cNvPr id="21" name="Grateful" hidden="1"/>
          <p:cNvPicPr>
            <a:picLocks noChangeAspect="1"/>
          </p:cNvPicPr>
          <p:nvPr/>
        </p:nvPicPr>
        <p:blipFill rotWithShape="1">
          <a:blip r:embed="rId14" cstate="print">
            <a:extLst>
              <a:ext uri="{28A0092B-C50C-407E-A947-70E740481C1C}">
                <a14:useLocalDpi xmlns:a14="http://schemas.microsoft.com/office/drawing/2010/main" val="0"/>
              </a:ext>
            </a:extLst>
          </a:blip>
          <a:srcRect l="50000" t="62935" r="20238" b="8843"/>
          <a:stretch/>
        </p:blipFill>
        <p:spPr>
          <a:xfrm>
            <a:off x="6096000" y="4267200"/>
            <a:ext cx="1905000" cy="1828800"/>
          </a:xfrm>
          <a:prstGeom prst="rect">
            <a:avLst/>
          </a:prstGeom>
        </p:spPr>
      </p:pic>
      <p:pic>
        <p:nvPicPr>
          <p:cNvPr id="14" name="Gift 1 Line" hidden="1"/>
          <p:cNvPicPr>
            <a:picLocks noChangeAspect="1"/>
          </p:cNvPicPr>
          <p:nvPr/>
        </p:nvPicPr>
        <p:blipFill rotWithShape="1">
          <a:blip r:embed="rId15" cstate="print">
            <a:extLst>
              <a:ext uri="{28A0092B-C50C-407E-A947-70E740481C1C}">
                <a14:useLocalDpi xmlns:a14="http://schemas.microsoft.com/office/drawing/2010/main" val="0"/>
              </a:ext>
            </a:extLst>
          </a:blip>
          <a:srcRect l="76191" t="28834" r="13095" b="47648"/>
          <a:stretch/>
        </p:blipFill>
        <p:spPr>
          <a:xfrm>
            <a:off x="7772400" y="2057400"/>
            <a:ext cx="685800" cy="1524000"/>
          </a:xfrm>
          <a:prstGeom prst="rect">
            <a:avLst/>
          </a:prstGeom>
        </p:spPr>
      </p:pic>
      <p:pic>
        <p:nvPicPr>
          <p:cNvPr id="20" name="Gift 1"/>
          <p:cNvPicPr>
            <a:picLocks noChangeAspect="1"/>
          </p:cNvPicPr>
          <p:nvPr/>
        </p:nvPicPr>
        <p:blipFill rotWithShape="1">
          <a:blip r:embed="rId16" cstate="print">
            <a:extLst>
              <a:ext uri="{28A0092B-C50C-407E-A947-70E740481C1C}">
                <a14:useLocalDpi xmlns:a14="http://schemas.microsoft.com/office/drawing/2010/main" val="0"/>
              </a:ext>
            </a:extLst>
          </a:blip>
          <a:srcRect l="76191" t="30010" r="8333" b="48824"/>
          <a:stretch/>
        </p:blipFill>
        <p:spPr>
          <a:xfrm>
            <a:off x="7772400" y="2133600"/>
            <a:ext cx="990600" cy="1371600"/>
          </a:xfrm>
          <a:prstGeom prst="rect">
            <a:avLst/>
          </a:prstGeom>
        </p:spPr>
      </p:pic>
      <p:pic>
        <p:nvPicPr>
          <p:cNvPr id="17" name="God Line" hidden="1"/>
          <p:cNvPicPr>
            <a:picLocks noChangeAspect="1"/>
          </p:cNvPicPr>
          <p:nvPr/>
        </p:nvPicPr>
        <p:blipFill rotWithShape="1">
          <a:blip r:embed="rId17" cstate="print">
            <a:extLst>
              <a:ext uri="{28A0092B-C50C-407E-A947-70E740481C1C}">
                <a14:useLocalDpi xmlns:a14="http://schemas.microsoft.com/office/drawing/2010/main" val="0"/>
              </a:ext>
            </a:extLst>
          </a:blip>
          <a:srcRect l="36905" t="6491" r="40476" b="78222"/>
          <a:stretch/>
        </p:blipFill>
        <p:spPr>
          <a:xfrm>
            <a:off x="5257800" y="609600"/>
            <a:ext cx="1447800" cy="990600"/>
          </a:xfrm>
          <a:prstGeom prst="rect">
            <a:avLst/>
          </a:prstGeom>
        </p:spPr>
      </p:pic>
      <p:pic>
        <p:nvPicPr>
          <p:cNvPr id="19" name="God"/>
          <p:cNvPicPr>
            <a:picLocks noChangeAspect="1"/>
          </p:cNvPicPr>
          <p:nvPr/>
        </p:nvPicPr>
        <p:blipFill rotWithShape="1">
          <a:blip r:embed="rId18" cstate="print">
            <a:extLst>
              <a:ext uri="{28A0092B-C50C-407E-A947-70E740481C1C}">
                <a14:useLocalDpi xmlns:a14="http://schemas.microsoft.com/office/drawing/2010/main" val="0"/>
              </a:ext>
            </a:extLst>
          </a:blip>
          <a:srcRect l="36905" t="5315" r="39285" b="81750"/>
          <a:stretch/>
        </p:blipFill>
        <p:spPr>
          <a:xfrm>
            <a:off x="5257800" y="533400"/>
            <a:ext cx="1524000" cy="838200"/>
          </a:xfrm>
          <a:prstGeom prst="rect">
            <a:avLst/>
          </a:prstGeom>
        </p:spPr>
      </p:pic>
    </p:spTree>
    <p:extLst>
      <p:ext uri="{BB962C8B-B14F-4D97-AF65-F5344CB8AC3E}">
        <p14:creationId xmlns:p14="http://schemas.microsoft.com/office/powerpoint/2010/main" val="15736687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ue Arrow"/>
          <p:cNvPicPr>
            <a:picLocks noChangeAspect="1"/>
          </p:cNvPicPr>
          <p:nvPr/>
        </p:nvPicPr>
        <p:blipFill rotWithShape="1">
          <a:blip r:embed="rId3" cstate="print">
            <a:extLst>
              <a:ext uri="{28A0092B-C50C-407E-A947-70E740481C1C}">
                <a14:useLocalDpi xmlns:a14="http://schemas.microsoft.com/office/drawing/2010/main" val="0"/>
              </a:ext>
            </a:extLst>
          </a:blip>
          <a:srcRect l="16668" r="23809" b="68815"/>
          <a:stretch/>
        </p:blipFill>
        <p:spPr>
          <a:xfrm>
            <a:off x="3962400" y="188972"/>
            <a:ext cx="3810000" cy="2020831"/>
          </a:xfrm>
          <a:prstGeom prst="rect">
            <a:avLst/>
          </a:prstGeom>
        </p:spPr>
      </p:pic>
      <p:pic>
        <p:nvPicPr>
          <p:cNvPr id="3" name="Purple Arrow"/>
          <p:cNvPicPr>
            <a:picLocks noChangeAspect="1"/>
          </p:cNvPicPr>
          <p:nvPr/>
        </p:nvPicPr>
        <p:blipFill rotWithShape="1">
          <a:blip r:embed="rId4" cstate="print">
            <a:extLst>
              <a:ext uri="{28A0092B-C50C-407E-A947-70E740481C1C}">
                <a14:useLocalDpi xmlns:a14="http://schemas.microsoft.com/office/drawing/2010/main" val="0"/>
              </a:ext>
            </a:extLst>
          </a:blip>
          <a:srcRect l="61905" t="10019" b="31185"/>
          <a:stretch/>
        </p:blipFill>
        <p:spPr>
          <a:xfrm>
            <a:off x="6858000" y="838200"/>
            <a:ext cx="2438406" cy="3810000"/>
          </a:xfrm>
          <a:prstGeom prst="rect">
            <a:avLst/>
          </a:prstGeom>
        </p:spPr>
      </p:pic>
      <p:pic>
        <p:nvPicPr>
          <p:cNvPr id="5" name="Red Arrow"/>
          <p:cNvPicPr>
            <a:picLocks noChangeAspect="1"/>
          </p:cNvPicPr>
          <p:nvPr/>
        </p:nvPicPr>
        <p:blipFill rotWithShape="1">
          <a:blip r:embed="rId5" cstate="print">
            <a:extLst>
              <a:ext uri="{28A0092B-C50C-407E-A947-70E740481C1C}">
                <a14:useLocalDpi xmlns:a14="http://schemas.microsoft.com/office/drawing/2010/main" val="0"/>
              </a:ext>
            </a:extLst>
          </a:blip>
          <a:srcRect l="39286" t="57055" r="7143"/>
          <a:stretch/>
        </p:blipFill>
        <p:spPr>
          <a:xfrm>
            <a:off x="5410200" y="3886200"/>
            <a:ext cx="3429000" cy="2782830"/>
          </a:xfrm>
          <a:prstGeom prst="rect">
            <a:avLst/>
          </a:prstGeom>
        </p:spPr>
      </p:pic>
      <p:pic>
        <p:nvPicPr>
          <p:cNvPr id="6" name="Yellow Arrow"/>
          <p:cNvPicPr>
            <a:picLocks noChangeAspect="1"/>
          </p:cNvPicPr>
          <p:nvPr/>
        </p:nvPicPr>
        <p:blipFill rotWithShape="1">
          <a:blip r:embed="rId6" cstate="print">
            <a:extLst>
              <a:ext uri="{28A0092B-C50C-407E-A947-70E740481C1C}">
                <a14:useLocalDpi xmlns:a14="http://schemas.microsoft.com/office/drawing/2010/main" val="0"/>
              </a:ext>
            </a:extLst>
          </a:blip>
          <a:srcRect t="54704" r="48809" b="2964"/>
          <a:stretch/>
        </p:blipFill>
        <p:spPr>
          <a:xfrm>
            <a:off x="2895596" y="3733800"/>
            <a:ext cx="3276607" cy="2743200"/>
          </a:xfrm>
          <a:prstGeom prst="rect">
            <a:avLst/>
          </a:prstGeom>
        </p:spPr>
      </p:pic>
      <p:pic>
        <p:nvPicPr>
          <p:cNvPr id="7" name="Green Arrow"/>
          <p:cNvPicPr>
            <a:picLocks noChangeAspect="1"/>
          </p:cNvPicPr>
          <p:nvPr/>
        </p:nvPicPr>
        <p:blipFill rotWithShape="1">
          <a:blip r:embed="rId7" cstate="print">
            <a:extLst>
              <a:ext uri="{28A0092B-C50C-407E-A947-70E740481C1C}">
                <a14:useLocalDpi xmlns:a14="http://schemas.microsoft.com/office/drawing/2010/main" val="0"/>
              </a:ext>
            </a:extLst>
          </a:blip>
          <a:srcRect t="12371" r="69048" b="33537"/>
          <a:stretch/>
        </p:blipFill>
        <p:spPr>
          <a:xfrm>
            <a:off x="2895596" y="990600"/>
            <a:ext cx="1981207" cy="3505200"/>
          </a:xfrm>
          <a:prstGeom prst="rect">
            <a:avLst/>
          </a:prstGeom>
        </p:spPr>
      </p:pic>
      <p:pic>
        <p:nvPicPr>
          <p:cNvPr id="8" name="Title"/>
          <p:cNvPicPr>
            <a:picLocks noChangeAspect="1"/>
          </p:cNvPicPr>
          <p:nvPr/>
        </p:nvPicPr>
        <p:blipFill rotWithShape="1">
          <a:blip r:embed="rId8" cstate="print">
            <a:extLst>
              <a:ext uri="{28A0092B-C50C-407E-A947-70E740481C1C}">
                <a14:useLocalDpi xmlns:a14="http://schemas.microsoft.com/office/drawing/2010/main" val="0"/>
              </a:ext>
            </a:extLst>
          </a:blip>
          <a:srcRect l="26191" t="30009" r="32143" b="34713"/>
          <a:stretch/>
        </p:blipFill>
        <p:spPr>
          <a:xfrm>
            <a:off x="4572000" y="2133600"/>
            <a:ext cx="2667000" cy="2286000"/>
          </a:xfrm>
          <a:prstGeom prst="rect">
            <a:avLst/>
          </a:prstGeom>
        </p:spPr>
      </p:pic>
      <p:pic>
        <p:nvPicPr>
          <p:cNvPr id="15" name="Gift 2 Line"/>
          <p:cNvPicPr>
            <a:picLocks noChangeAspect="1"/>
          </p:cNvPicPr>
          <p:nvPr/>
        </p:nvPicPr>
        <p:blipFill rotWithShape="1">
          <a:blip r:embed="rId9" cstate="print">
            <a:extLst>
              <a:ext uri="{28A0092B-C50C-407E-A947-70E740481C1C}">
                <a14:useLocalDpi xmlns:a14="http://schemas.microsoft.com/office/drawing/2010/main" val="0"/>
              </a:ext>
            </a:extLst>
          </a:blip>
          <a:srcRect l="3571" t="27658" r="78572" b="51176"/>
          <a:stretch/>
        </p:blipFill>
        <p:spPr>
          <a:xfrm>
            <a:off x="3124200" y="1981200"/>
            <a:ext cx="1143000" cy="1371600"/>
          </a:xfrm>
          <a:prstGeom prst="rect">
            <a:avLst/>
          </a:prstGeom>
        </p:spPr>
      </p:pic>
      <p:pic>
        <p:nvPicPr>
          <p:cNvPr id="23" name="Gift 2" hidden="1"/>
          <p:cNvPicPr>
            <a:picLocks noChangeAspect="1"/>
          </p:cNvPicPr>
          <p:nvPr/>
        </p:nvPicPr>
        <p:blipFill rotWithShape="1">
          <a:blip r:embed="rId10" cstate="print">
            <a:extLst>
              <a:ext uri="{28A0092B-C50C-407E-A947-70E740481C1C}">
                <a14:useLocalDpi xmlns:a14="http://schemas.microsoft.com/office/drawing/2010/main" val="0"/>
              </a:ext>
            </a:extLst>
          </a:blip>
          <a:srcRect l="4762" t="26482" r="80952" b="51176"/>
          <a:stretch/>
        </p:blipFill>
        <p:spPr>
          <a:xfrm>
            <a:off x="3200400" y="1905000"/>
            <a:ext cx="914400" cy="1447800"/>
          </a:xfrm>
          <a:prstGeom prst="rect">
            <a:avLst/>
          </a:prstGeom>
        </p:spPr>
      </p:pic>
      <p:pic>
        <p:nvPicPr>
          <p:cNvPr id="13" name="Generous Line"/>
          <p:cNvPicPr>
            <a:picLocks noChangeAspect="1"/>
          </p:cNvPicPr>
          <p:nvPr/>
        </p:nvPicPr>
        <p:blipFill rotWithShape="1">
          <a:blip r:embed="rId11" cstate="print">
            <a:extLst>
              <a:ext uri="{28A0092B-C50C-407E-A947-70E740481C1C}">
                <a14:useLocalDpi xmlns:a14="http://schemas.microsoft.com/office/drawing/2010/main" val="0"/>
              </a:ext>
            </a:extLst>
          </a:blip>
          <a:srcRect l="7143" t="60583" r="60714" b="7667"/>
          <a:stretch/>
        </p:blipFill>
        <p:spPr>
          <a:xfrm>
            <a:off x="3352800" y="4114800"/>
            <a:ext cx="2057400" cy="2057400"/>
          </a:xfrm>
          <a:prstGeom prst="rect">
            <a:avLst/>
          </a:prstGeom>
        </p:spPr>
      </p:pic>
      <p:pic>
        <p:nvPicPr>
          <p:cNvPr id="22" name="Generous" hidden="1"/>
          <p:cNvPicPr>
            <a:picLocks noChangeAspect="1"/>
          </p:cNvPicPr>
          <p:nvPr/>
        </p:nvPicPr>
        <p:blipFill rotWithShape="1">
          <a:blip r:embed="rId12" cstate="print">
            <a:extLst>
              <a:ext uri="{28A0092B-C50C-407E-A947-70E740481C1C}">
                <a14:useLocalDpi xmlns:a14="http://schemas.microsoft.com/office/drawing/2010/main" val="0"/>
              </a:ext>
            </a:extLst>
          </a:blip>
          <a:srcRect l="8333" t="60583" r="60714" b="12371"/>
          <a:stretch/>
        </p:blipFill>
        <p:spPr>
          <a:xfrm>
            <a:off x="3429000" y="4114800"/>
            <a:ext cx="1981200" cy="1752600"/>
          </a:xfrm>
          <a:prstGeom prst="rect">
            <a:avLst/>
          </a:prstGeom>
        </p:spPr>
      </p:pic>
      <p:pic>
        <p:nvPicPr>
          <p:cNvPr id="16" name="Grateful Line" hidden="1"/>
          <p:cNvPicPr>
            <a:picLocks noChangeAspect="1"/>
          </p:cNvPicPr>
          <p:nvPr/>
        </p:nvPicPr>
        <p:blipFill rotWithShape="1">
          <a:blip r:embed="rId13" cstate="print">
            <a:extLst>
              <a:ext uri="{28A0092B-C50C-407E-A947-70E740481C1C}">
                <a14:useLocalDpi xmlns:a14="http://schemas.microsoft.com/office/drawing/2010/main" val="0"/>
              </a:ext>
            </a:extLst>
          </a:blip>
          <a:srcRect l="48809" t="68815" r="16667" b="7667"/>
          <a:stretch/>
        </p:blipFill>
        <p:spPr>
          <a:xfrm>
            <a:off x="6019800" y="4648200"/>
            <a:ext cx="2209800" cy="1524000"/>
          </a:xfrm>
          <a:prstGeom prst="rect">
            <a:avLst/>
          </a:prstGeom>
        </p:spPr>
      </p:pic>
      <p:pic>
        <p:nvPicPr>
          <p:cNvPr id="21" name="Grateful"/>
          <p:cNvPicPr>
            <a:picLocks noChangeAspect="1"/>
          </p:cNvPicPr>
          <p:nvPr/>
        </p:nvPicPr>
        <p:blipFill rotWithShape="1">
          <a:blip r:embed="rId14" cstate="print">
            <a:extLst>
              <a:ext uri="{28A0092B-C50C-407E-A947-70E740481C1C}">
                <a14:useLocalDpi xmlns:a14="http://schemas.microsoft.com/office/drawing/2010/main" val="0"/>
              </a:ext>
            </a:extLst>
          </a:blip>
          <a:srcRect l="50000" t="62935" r="20238" b="8843"/>
          <a:stretch/>
        </p:blipFill>
        <p:spPr>
          <a:xfrm>
            <a:off x="6096000" y="4267200"/>
            <a:ext cx="1905000" cy="1828800"/>
          </a:xfrm>
          <a:prstGeom prst="rect">
            <a:avLst/>
          </a:prstGeom>
        </p:spPr>
      </p:pic>
      <p:pic>
        <p:nvPicPr>
          <p:cNvPr id="14" name="Gift 1 Line" hidden="1"/>
          <p:cNvPicPr>
            <a:picLocks noChangeAspect="1"/>
          </p:cNvPicPr>
          <p:nvPr/>
        </p:nvPicPr>
        <p:blipFill rotWithShape="1">
          <a:blip r:embed="rId15" cstate="print">
            <a:extLst>
              <a:ext uri="{28A0092B-C50C-407E-A947-70E740481C1C}">
                <a14:useLocalDpi xmlns:a14="http://schemas.microsoft.com/office/drawing/2010/main" val="0"/>
              </a:ext>
            </a:extLst>
          </a:blip>
          <a:srcRect l="76191" t="28834" r="13095" b="47648"/>
          <a:stretch/>
        </p:blipFill>
        <p:spPr>
          <a:xfrm>
            <a:off x="7772400" y="2057400"/>
            <a:ext cx="685800" cy="1524000"/>
          </a:xfrm>
          <a:prstGeom prst="rect">
            <a:avLst/>
          </a:prstGeom>
        </p:spPr>
      </p:pic>
      <p:pic>
        <p:nvPicPr>
          <p:cNvPr id="20" name="Gift 1"/>
          <p:cNvPicPr>
            <a:picLocks noChangeAspect="1"/>
          </p:cNvPicPr>
          <p:nvPr/>
        </p:nvPicPr>
        <p:blipFill rotWithShape="1">
          <a:blip r:embed="rId16" cstate="print">
            <a:extLst>
              <a:ext uri="{28A0092B-C50C-407E-A947-70E740481C1C}">
                <a14:useLocalDpi xmlns:a14="http://schemas.microsoft.com/office/drawing/2010/main" val="0"/>
              </a:ext>
            </a:extLst>
          </a:blip>
          <a:srcRect l="76191" t="30010" r="8333" b="48824"/>
          <a:stretch/>
        </p:blipFill>
        <p:spPr>
          <a:xfrm>
            <a:off x="7772400" y="2133600"/>
            <a:ext cx="990600" cy="1371600"/>
          </a:xfrm>
          <a:prstGeom prst="rect">
            <a:avLst/>
          </a:prstGeom>
        </p:spPr>
      </p:pic>
      <p:pic>
        <p:nvPicPr>
          <p:cNvPr id="17" name="God Line" hidden="1"/>
          <p:cNvPicPr>
            <a:picLocks noChangeAspect="1"/>
          </p:cNvPicPr>
          <p:nvPr/>
        </p:nvPicPr>
        <p:blipFill rotWithShape="1">
          <a:blip r:embed="rId17" cstate="print">
            <a:extLst>
              <a:ext uri="{28A0092B-C50C-407E-A947-70E740481C1C}">
                <a14:useLocalDpi xmlns:a14="http://schemas.microsoft.com/office/drawing/2010/main" val="0"/>
              </a:ext>
            </a:extLst>
          </a:blip>
          <a:srcRect l="36905" t="6491" r="40476" b="78222"/>
          <a:stretch/>
        </p:blipFill>
        <p:spPr>
          <a:xfrm>
            <a:off x="5257800" y="609600"/>
            <a:ext cx="1447800" cy="990600"/>
          </a:xfrm>
          <a:prstGeom prst="rect">
            <a:avLst/>
          </a:prstGeom>
        </p:spPr>
      </p:pic>
      <p:pic>
        <p:nvPicPr>
          <p:cNvPr id="19" name="God"/>
          <p:cNvPicPr>
            <a:picLocks noChangeAspect="1"/>
          </p:cNvPicPr>
          <p:nvPr/>
        </p:nvPicPr>
        <p:blipFill rotWithShape="1">
          <a:blip r:embed="rId18" cstate="print">
            <a:extLst>
              <a:ext uri="{28A0092B-C50C-407E-A947-70E740481C1C}">
                <a14:useLocalDpi xmlns:a14="http://schemas.microsoft.com/office/drawing/2010/main" val="0"/>
              </a:ext>
            </a:extLst>
          </a:blip>
          <a:srcRect l="36905" t="5315" r="39285" b="81750"/>
          <a:stretch/>
        </p:blipFill>
        <p:spPr>
          <a:xfrm>
            <a:off x="5257800" y="533400"/>
            <a:ext cx="1524000" cy="838200"/>
          </a:xfrm>
          <a:prstGeom prst="rect">
            <a:avLst/>
          </a:prstGeom>
        </p:spPr>
      </p:pic>
    </p:spTree>
    <p:extLst>
      <p:ext uri="{BB962C8B-B14F-4D97-AF65-F5344CB8AC3E}">
        <p14:creationId xmlns:p14="http://schemas.microsoft.com/office/powerpoint/2010/main" val="421767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2462263" y="2362200"/>
            <a:ext cx="7267475" cy="1905000"/>
          </a:xfrm>
        </p:spPr>
        <p:txBody>
          <a:bodyPr>
            <a:noAutofit/>
          </a:bodyPr>
          <a:lstStyle/>
          <a:p>
            <a:pPr eaLnBrk="1" hangingPunct="1">
              <a:buFont typeface="Wingdings" panose="05000000000000000000" pitchFamily="2" charset="2"/>
              <a:buNone/>
            </a:pPr>
            <a:r>
              <a:rPr lang="en-US" altLang="en-US" sz="4000" dirty="0">
                <a:latin typeface="Comic Sans MS" panose="030F0702030302020204" pitchFamily="66" charset="0"/>
              </a:rPr>
              <a:t>1.  God created and owns it all</a:t>
            </a:r>
          </a:p>
          <a:p>
            <a:pPr eaLnBrk="1" hangingPunct="1">
              <a:buFont typeface="Wingdings" panose="05000000000000000000" pitchFamily="2" charset="2"/>
              <a:buNone/>
            </a:pPr>
            <a:r>
              <a:rPr lang="en-US" altLang="en-US" sz="4000" dirty="0">
                <a:latin typeface="Comic Sans MS" panose="030F0702030302020204" pitchFamily="66" charset="0"/>
              </a:rPr>
              <a:t>2.  Everything we have is gift</a:t>
            </a:r>
          </a:p>
          <a:p>
            <a:pPr eaLnBrk="1" hangingPunct="1">
              <a:buFont typeface="Wingdings" panose="05000000000000000000" pitchFamily="2" charset="2"/>
              <a:buNone/>
            </a:pPr>
            <a:r>
              <a:rPr lang="en-US" altLang="en-US" sz="4000" dirty="0">
                <a:latin typeface="Comic Sans MS" panose="030F0702030302020204" pitchFamily="66" charset="0"/>
              </a:rPr>
              <a:t>3.  Have a grateful heart</a:t>
            </a:r>
          </a:p>
          <a:p>
            <a:pPr eaLnBrk="1" hangingPunct="1">
              <a:buFont typeface="Wingdings" panose="05000000000000000000" pitchFamily="2" charset="2"/>
              <a:buNone/>
            </a:pPr>
            <a:endParaRPr lang="en-US" altLang="en-US" sz="2800" dirty="0">
              <a:latin typeface="Comic Sans MS" panose="030F0702030302020204" pitchFamily="66" charset="0"/>
            </a:endParaRPr>
          </a:p>
        </p:txBody>
      </p:sp>
      <p:sp>
        <p:nvSpPr>
          <p:cNvPr id="5" name="Rectangle 2"/>
          <p:cNvSpPr txBox="1">
            <a:spLocks noChangeArrowheads="1"/>
          </p:cNvSpPr>
          <p:nvPr/>
        </p:nvSpPr>
        <p:spPr>
          <a:xfrm>
            <a:off x="2209800" y="228600"/>
            <a:ext cx="77724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en-US" sz="5000" b="1" i="0" u="none" strike="noStrike" kern="0" cap="none" spc="10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Pristina" panose="03060402040406080204" pitchFamily="66" charset="0"/>
                <a:ea typeface="+mj-ea"/>
                <a:cs typeface="+mj-cs"/>
              </a:rPr>
              <a:t>Circle of Stewardship</a:t>
            </a:r>
          </a:p>
        </p:txBody>
      </p:sp>
      <p:sp>
        <p:nvSpPr>
          <p:cNvPr id="6" name="TextBox 5"/>
          <p:cNvSpPr txBox="1"/>
          <p:nvPr/>
        </p:nvSpPr>
        <p:spPr>
          <a:xfrm>
            <a:off x="228600" y="1295400"/>
            <a:ext cx="11734800" cy="7620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w="9525">
                  <a:solidFill>
                    <a:prstClr val="black"/>
                  </a:solidFill>
                  <a:prstDash val="solid"/>
                </a:ln>
                <a:solidFill>
                  <a:srgbClr val="F4DE3A"/>
                </a:solidFill>
                <a:effectLst>
                  <a:outerShdw blurRad="12700" dist="38100" dir="2700000" algn="tl" rotWithShape="0">
                    <a:srgbClr val="F4DE3A">
                      <a:lumMod val="60000"/>
                      <a:lumOff val="40000"/>
                    </a:srgbClr>
                  </a:outerShdw>
                </a:effectLst>
                <a:uLnTx/>
                <a:uFillTx/>
                <a:latin typeface="Comic Sans MS" panose="030F0702030302020204" pitchFamily="66" charset="0"/>
                <a:ea typeface="+mn-ea"/>
                <a:cs typeface="+mn-cs"/>
              </a:rPr>
              <a:t>Building Blocks of Christian Stewardship</a:t>
            </a:r>
          </a:p>
        </p:txBody>
      </p:sp>
    </p:spTree>
    <p:extLst>
      <p:ext uri="{BB962C8B-B14F-4D97-AF65-F5344CB8AC3E}">
        <p14:creationId xmlns:p14="http://schemas.microsoft.com/office/powerpoint/2010/main" val="579816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Effect transition="in" filter="fade">
                                      <p:cBhvr>
                                        <p:cTn id="7" dur="1000"/>
                                        <p:tgtEl>
                                          <p:spTgt spid="32771">
                                            <p:txEl>
                                              <p:pRg st="2" end="2"/>
                                            </p:txEl>
                                          </p:spTgt>
                                        </p:tgtEl>
                                      </p:cBhvr>
                                    </p:animEffect>
                                    <p:anim calcmode="lin" valueType="num">
                                      <p:cBhvr>
                                        <p:cTn id="8"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990600"/>
            <a:ext cx="11963400" cy="5334000"/>
          </a:xfrm>
        </p:spPr>
        <p:txBody>
          <a:bodyPr>
            <a:noAutofit/>
          </a:bodyPr>
          <a:lstStyle/>
          <a:p>
            <a:pPr marL="0" indent="0">
              <a:lnSpc>
                <a:spcPct val="100000"/>
              </a:lnSpc>
              <a:spcBef>
                <a:spcPts val="0"/>
              </a:spcBef>
              <a:spcAft>
                <a:spcPts val="3000"/>
              </a:spcAft>
              <a:buNone/>
            </a:pPr>
            <a:r>
              <a:rPr lang="en-US" altLang="en-US" sz="2700" dirty="0">
                <a:latin typeface="Comic Sans MS" panose="030F0702030302020204" pitchFamily="66" charset="0"/>
              </a:rPr>
              <a:t>We want you to know, brothers and sisters, about the grace of God that has been granted to the churches of Macedonia; for during a severe ordeal of affliction, their abundant joy and their extreme poverty have overflowed in a wealth of </a:t>
            </a:r>
            <a:r>
              <a:rPr lang="en-US" altLang="en-US" sz="27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generosity</a:t>
            </a:r>
            <a:r>
              <a:rPr lang="en-US" altLang="en-US" sz="2700" dirty="0">
                <a:latin typeface="Comic Sans MS" panose="030F0702030302020204" pitchFamily="66" charset="0"/>
              </a:rPr>
              <a:t> on their part.  (2 Corinthians 8:1-2)</a:t>
            </a:r>
          </a:p>
          <a:p>
            <a:pPr marL="0" indent="0">
              <a:lnSpc>
                <a:spcPct val="100000"/>
              </a:lnSpc>
              <a:spcBef>
                <a:spcPts val="0"/>
              </a:spcBef>
              <a:spcAft>
                <a:spcPts val="3000"/>
              </a:spcAft>
              <a:buNone/>
            </a:pPr>
            <a:r>
              <a:rPr lang="en-US" altLang="en-US" sz="2700" dirty="0">
                <a:latin typeface="Comic Sans MS" panose="030F0702030302020204" pitchFamily="66" charset="0"/>
              </a:rPr>
              <a:t>Some give freely, yet grow all the richer; others withhold what is due, and only suffer want.  A </a:t>
            </a:r>
            <a:r>
              <a:rPr lang="en-US" altLang="en-US" sz="27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generous</a:t>
            </a:r>
            <a:r>
              <a:rPr lang="en-US" altLang="en-US" sz="2700" dirty="0">
                <a:latin typeface="Comic Sans MS" panose="030F0702030302020204" pitchFamily="66" charset="0"/>
              </a:rPr>
              <a:t> person will be enriched, and one who gives water will get water.  (Proverbs 11:24-25)</a:t>
            </a:r>
          </a:p>
          <a:p>
            <a:pPr marL="0" indent="0">
              <a:lnSpc>
                <a:spcPct val="100000"/>
              </a:lnSpc>
              <a:spcBef>
                <a:spcPts val="0"/>
              </a:spcBef>
              <a:spcAft>
                <a:spcPts val="2400"/>
              </a:spcAft>
              <a:buNone/>
            </a:pPr>
            <a:r>
              <a:rPr lang="en-US" altLang="en-US" sz="2700" dirty="0">
                <a:latin typeface="Comic Sans MS" panose="030F0702030302020204" pitchFamily="66" charset="0"/>
              </a:rPr>
              <a:t>As for those who in the present age are rich . . . they are to do good, be rich in good works, </a:t>
            </a:r>
            <a:r>
              <a:rPr lang="en-US" altLang="en-US" sz="27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generous</a:t>
            </a:r>
            <a:r>
              <a:rPr lang="en-US" altLang="en-US" sz="2700" dirty="0">
                <a:latin typeface="Comic Sans MS" panose="030F0702030302020204" pitchFamily="66" charset="0"/>
              </a:rPr>
              <a:t>, and ready to share, thus storing up for themselves the treasure of a good foundation for the future, so that they may take hold of the life that really is life.  (I Timothy 6:17-19)</a:t>
            </a:r>
          </a:p>
        </p:txBody>
      </p:sp>
      <p:sp>
        <p:nvSpPr>
          <p:cNvPr id="5" name="Rectangle 2"/>
          <p:cNvSpPr txBox="1">
            <a:spLocks noChangeArrowheads="1"/>
          </p:cNvSpPr>
          <p:nvPr/>
        </p:nvSpPr>
        <p:spPr>
          <a:xfrm>
            <a:off x="2209800" y="228600"/>
            <a:ext cx="77724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en-US" sz="5000" b="1" i="0" u="none" strike="noStrike" kern="0" cap="none" spc="10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Pristina" panose="03060402040406080204" pitchFamily="66" charset="0"/>
                <a:ea typeface="+mj-ea"/>
                <a:cs typeface="+mj-cs"/>
              </a:rPr>
              <a:t>Circle of Stewardship</a:t>
            </a:r>
          </a:p>
        </p:txBody>
      </p:sp>
    </p:spTree>
    <p:extLst>
      <p:ext uri="{BB962C8B-B14F-4D97-AF65-F5344CB8AC3E}">
        <p14:creationId xmlns:p14="http://schemas.microsoft.com/office/powerpoint/2010/main" val="10952971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p:cTn id="13"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p:cTn id="19"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10287000" cy="930275"/>
          </a:xfrm>
        </p:spPr>
        <p:txBody>
          <a:bodyPr>
            <a:normAutofit/>
          </a:bodyPr>
          <a:lstStyle/>
          <a:p>
            <a:pPr algn="ctr"/>
            <a:r>
              <a:rPr lang="en-US" sz="4000" dirty="0"/>
              <a:t>“Complete this Grace among you”</a:t>
            </a:r>
          </a:p>
        </p:txBody>
      </p:sp>
      <p:sp>
        <p:nvSpPr>
          <p:cNvPr id="3" name="Content Placeholder 2"/>
          <p:cNvSpPr>
            <a:spLocks noGrp="1"/>
          </p:cNvSpPr>
          <p:nvPr>
            <p:ph idx="1"/>
          </p:nvPr>
        </p:nvSpPr>
        <p:spPr>
          <a:xfrm>
            <a:off x="685800" y="1825625"/>
            <a:ext cx="10972800" cy="4351338"/>
          </a:xfrm>
        </p:spPr>
        <p:txBody>
          <a:bodyPr/>
          <a:lstStyle/>
          <a:p>
            <a:pPr marL="0" indent="0">
              <a:buNone/>
            </a:pPr>
            <a:r>
              <a:rPr lang="en-US" dirty="0">
                <a:latin typeface="Comic Sans MS" pitchFamily="66" charset="0"/>
              </a:rPr>
              <a:t>For, as I can testify, they voluntarily gave according to their means, and even beyond their means, begging us earnestly for the privilege of sharing in this ministry to the saints – and this, not merely as we expected; they gave themselves first to the Lord, and by the will of God, to us, so that we might urge Titus that, as he had already made a beginning, </a:t>
            </a:r>
            <a:r>
              <a:rPr lang="en-US" u="sng" dirty="0">
                <a:latin typeface="Comic Sans MS" pitchFamily="66" charset="0"/>
              </a:rPr>
              <a:t>that he should also complete this grace among you</a:t>
            </a:r>
            <a:r>
              <a:rPr lang="en-US" dirty="0">
                <a:latin typeface="Comic Sans MS" pitchFamily="66" charset="0"/>
              </a:rPr>
              <a:t>.  Now, as you excel in everything, in faith, in speech, in knowledge, in utmost eagerness, and in our love for you – </a:t>
            </a:r>
            <a:r>
              <a:rPr lang="en-US" u="sng" dirty="0">
                <a:latin typeface="Comic Sans MS" pitchFamily="66" charset="0"/>
              </a:rPr>
              <a:t>so we want you to excel also in this grace</a:t>
            </a:r>
            <a:r>
              <a:rPr lang="en-US" dirty="0">
                <a:latin typeface="Comic Sans MS" pitchFamily="66" charset="0"/>
              </a:rPr>
              <a:t>.</a:t>
            </a:r>
          </a:p>
          <a:p>
            <a:pPr marL="0" indent="0">
              <a:buNone/>
            </a:pPr>
            <a:r>
              <a:rPr lang="en-US" b="1" i="1" dirty="0">
                <a:latin typeface="Comic Sans MS" pitchFamily="66" charset="0"/>
              </a:rPr>
              <a:t>II Corinthians 8:3-7</a:t>
            </a:r>
          </a:p>
          <a:p>
            <a:endParaRPr lang="en-US" dirty="0"/>
          </a:p>
        </p:txBody>
      </p:sp>
    </p:spTree>
    <p:extLst>
      <p:ext uri="{BB962C8B-B14F-4D97-AF65-F5344CB8AC3E}">
        <p14:creationId xmlns:p14="http://schemas.microsoft.com/office/powerpoint/2010/main" val="3960056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ue Arrow"/>
          <p:cNvPicPr>
            <a:picLocks noChangeAspect="1"/>
          </p:cNvPicPr>
          <p:nvPr/>
        </p:nvPicPr>
        <p:blipFill rotWithShape="1">
          <a:blip r:embed="rId3" cstate="print">
            <a:extLst>
              <a:ext uri="{28A0092B-C50C-407E-A947-70E740481C1C}">
                <a14:useLocalDpi xmlns:a14="http://schemas.microsoft.com/office/drawing/2010/main" val="0"/>
              </a:ext>
            </a:extLst>
          </a:blip>
          <a:srcRect l="16668" r="23809" b="68815"/>
          <a:stretch/>
        </p:blipFill>
        <p:spPr>
          <a:xfrm>
            <a:off x="3962400" y="188972"/>
            <a:ext cx="3810000" cy="2020831"/>
          </a:xfrm>
          <a:prstGeom prst="rect">
            <a:avLst/>
          </a:prstGeom>
        </p:spPr>
      </p:pic>
      <p:pic>
        <p:nvPicPr>
          <p:cNvPr id="3" name="Purple Arrow"/>
          <p:cNvPicPr>
            <a:picLocks noChangeAspect="1"/>
          </p:cNvPicPr>
          <p:nvPr/>
        </p:nvPicPr>
        <p:blipFill rotWithShape="1">
          <a:blip r:embed="rId4" cstate="print">
            <a:extLst>
              <a:ext uri="{28A0092B-C50C-407E-A947-70E740481C1C}">
                <a14:useLocalDpi xmlns:a14="http://schemas.microsoft.com/office/drawing/2010/main" val="0"/>
              </a:ext>
            </a:extLst>
          </a:blip>
          <a:srcRect l="61905" t="10019" b="31185"/>
          <a:stretch/>
        </p:blipFill>
        <p:spPr>
          <a:xfrm>
            <a:off x="6858000" y="838200"/>
            <a:ext cx="2438406" cy="3810000"/>
          </a:xfrm>
          <a:prstGeom prst="rect">
            <a:avLst/>
          </a:prstGeom>
        </p:spPr>
      </p:pic>
      <p:pic>
        <p:nvPicPr>
          <p:cNvPr id="5" name="Red Arrow"/>
          <p:cNvPicPr>
            <a:picLocks noChangeAspect="1"/>
          </p:cNvPicPr>
          <p:nvPr/>
        </p:nvPicPr>
        <p:blipFill rotWithShape="1">
          <a:blip r:embed="rId5" cstate="print">
            <a:extLst>
              <a:ext uri="{28A0092B-C50C-407E-A947-70E740481C1C}">
                <a14:useLocalDpi xmlns:a14="http://schemas.microsoft.com/office/drawing/2010/main" val="0"/>
              </a:ext>
            </a:extLst>
          </a:blip>
          <a:srcRect l="39286" t="57055" r="7143"/>
          <a:stretch/>
        </p:blipFill>
        <p:spPr>
          <a:xfrm>
            <a:off x="5410200" y="3886200"/>
            <a:ext cx="3429000" cy="2782830"/>
          </a:xfrm>
          <a:prstGeom prst="rect">
            <a:avLst/>
          </a:prstGeom>
        </p:spPr>
      </p:pic>
      <p:pic>
        <p:nvPicPr>
          <p:cNvPr id="6" name="Yellow Arrow"/>
          <p:cNvPicPr>
            <a:picLocks noChangeAspect="1"/>
          </p:cNvPicPr>
          <p:nvPr/>
        </p:nvPicPr>
        <p:blipFill rotWithShape="1">
          <a:blip r:embed="rId6" cstate="print">
            <a:extLst>
              <a:ext uri="{28A0092B-C50C-407E-A947-70E740481C1C}">
                <a14:useLocalDpi xmlns:a14="http://schemas.microsoft.com/office/drawing/2010/main" val="0"/>
              </a:ext>
            </a:extLst>
          </a:blip>
          <a:srcRect t="54704" r="48809" b="2964"/>
          <a:stretch/>
        </p:blipFill>
        <p:spPr>
          <a:xfrm>
            <a:off x="2895596" y="3733800"/>
            <a:ext cx="3276607" cy="2743200"/>
          </a:xfrm>
          <a:prstGeom prst="rect">
            <a:avLst/>
          </a:prstGeom>
        </p:spPr>
      </p:pic>
      <p:pic>
        <p:nvPicPr>
          <p:cNvPr id="7" name="Green Arrow"/>
          <p:cNvPicPr>
            <a:picLocks noChangeAspect="1"/>
          </p:cNvPicPr>
          <p:nvPr/>
        </p:nvPicPr>
        <p:blipFill rotWithShape="1">
          <a:blip r:embed="rId7" cstate="print">
            <a:extLst>
              <a:ext uri="{28A0092B-C50C-407E-A947-70E740481C1C}">
                <a14:useLocalDpi xmlns:a14="http://schemas.microsoft.com/office/drawing/2010/main" val="0"/>
              </a:ext>
            </a:extLst>
          </a:blip>
          <a:srcRect t="12371" r="69048" b="33537"/>
          <a:stretch/>
        </p:blipFill>
        <p:spPr>
          <a:xfrm>
            <a:off x="2895596" y="990600"/>
            <a:ext cx="1981207" cy="3505200"/>
          </a:xfrm>
          <a:prstGeom prst="rect">
            <a:avLst/>
          </a:prstGeom>
        </p:spPr>
      </p:pic>
      <p:pic>
        <p:nvPicPr>
          <p:cNvPr id="8" name="Title"/>
          <p:cNvPicPr>
            <a:picLocks noChangeAspect="1"/>
          </p:cNvPicPr>
          <p:nvPr/>
        </p:nvPicPr>
        <p:blipFill rotWithShape="1">
          <a:blip r:embed="rId8" cstate="print">
            <a:extLst>
              <a:ext uri="{28A0092B-C50C-407E-A947-70E740481C1C}">
                <a14:useLocalDpi xmlns:a14="http://schemas.microsoft.com/office/drawing/2010/main" val="0"/>
              </a:ext>
            </a:extLst>
          </a:blip>
          <a:srcRect l="26191" t="30009" r="32143" b="34713"/>
          <a:stretch/>
        </p:blipFill>
        <p:spPr>
          <a:xfrm>
            <a:off x="4572000" y="2133600"/>
            <a:ext cx="2667000" cy="2286000"/>
          </a:xfrm>
          <a:prstGeom prst="rect">
            <a:avLst/>
          </a:prstGeom>
        </p:spPr>
      </p:pic>
      <p:pic>
        <p:nvPicPr>
          <p:cNvPr id="15" name="Gift 2 Line"/>
          <p:cNvPicPr>
            <a:picLocks noChangeAspect="1"/>
          </p:cNvPicPr>
          <p:nvPr/>
        </p:nvPicPr>
        <p:blipFill rotWithShape="1">
          <a:blip r:embed="rId9" cstate="print">
            <a:extLst>
              <a:ext uri="{28A0092B-C50C-407E-A947-70E740481C1C}">
                <a14:useLocalDpi xmlns:a14="http://schemas.microsoft.com/office/drawing/2010/main" val="0"/>
              </a:ext>
            </a:extLst>
          </a:blip>
          <a:srcRect l="3571" t="27658" r="78572" b="51176"/>
          <a:stretch/>
        </p:blipFill>
        <p:spPr>
          <a:xfrm>
            <a:off x="3124200" y="1981200"/>
            <a:ext cx="1143000" cy="1371600"/>
          </a:xfrm>
          <a:prstGeom prst="rect">
            <a:avLst/>
          </a:prstGeom>
        </p:spPr>
      </p:pic>
      <p:pic>
        <p:nvPicPr>
          <p:cNvPr id="23" name="Gift 2" hidden="1"/>
          <p:cNvPicPr>
            <a:picLocks noChangeAspect="1"/>
          </p:cNvPicPr>
          <p:nvPr/>
        </p:nvPicPr>
        <p:blipFill rotWithShape="1">
          <a:blip r:embed="rId10" cstate="print">
            <a:extLst>
              <a:ext uri="{28A0092B-C50C-407E-A947-70E740481C1C}">
                <a14:useLocalDpi xmlns:a14="http://schemas.microsoft.com/office/drawing/2010/main" val="0"/>
              </a:ext>
            </a:extLst>
          </a:blip>
          <a:srcRect l="4762" t="26482" r="80952" b="51176"/>
          <a:stretch/>
        </p:blipFill>
        <p:spPr>
          <a:xfrm>
            <a:off x="3200400" y="1905000"/>
            <a:ext cx="914400" cy="1447800"/>
          </a:xfrm>
          <a:prstGeom prst="rect">
            <a:avLst/>
          </a:prstGeom>
        </p:spPr>
      </p:pic>
      <p:pic>
        <p:nvPicPr>
          <p:cNvPr id="13" name="Generous Line"/>
          <p:cNvPicPr>
            <a:picLocks noChangeAspect="1"/>
          </p:cNvPicPr>
          <p:nvPr/>
        </p:nvPicPr>
        <p:blipFill rotWithShape="1">
          <a:blip r:embed="rId11" cstate="print">
            <a:extLst>
              <a:ext uri="{28A0092B-C50C-407E-A947-70E740481C1C}">
                <a14:useLocalDpi xmlns:a14="http://schemas.microsoft.com/office/drawing/2010/main" val="0"/>
              </a:ext>
            </a:extLst>
          </a:blip>
          <a:srcRect l="7143" t="60583" r="60714" b="7667"/>
          <a:stretch/>
        </p:blipFill>
        <p:spPr>
          <a:xfrm>
            <a:off x="3352800" y="4114800"/>
            <a:ext cx="2057400" cy="2057400"/>
          </a:xfrm>
          <a:prstGeom prst="rect">
            <a:avLst/>
          </a:prstGeom>
        </p:spPr>
      </p:pic>
      <p:pic>
        <p:nvPicPr>
          <p:cNvPr id="22" name="Generous" hidden="1"/>
          <p:cNvPicPr>
            <a:picLocks noChangeAspect="1"/>
          </p:cNvPicPr>
          <p:nvPr/>
        </p:nvPicPr>
        <p:blipFill rotWithShape="1">
          <a:blip r:embed="rId12" cstate="print">
            <a:extLst>
              <a:ext uri="{28A0092B-C50C-407E-A947-70E740481C1C}">
                <a14:useLocalDpi xmlns:a14="http://schemas.microsoft.com/office/drawing/2010/main" val="0"/>
              </a:ext>
            </a:extLst>
          </a:blip>
          <a:srcRect l="8333" t="60583" r="60714" b="12371"/>
          <a:stretch/>
        </p:blipFill>
        <p:spPr>
          <a:xfrm>
            <a:off x="3429000" y="4114800"/>
            <a:ext cx="1981200" cy="1752600"/>
          </a:xfrm>
          <a:prstGeom prst="rect">
            <a:avLst/>
          </a:prstGeom>
        </p:spPr>
      </p:pic>
      <p:pic>
        <p:nvPicPr>
          <p:cNvPr id="16" name="Grateful Line" hidden="1"/>
          <p:cNvPicPr>
            <a:picLocks noChangeAspect="1"/>
          </p:cNvPicPr>
          <p:nvPr/>
        </p:nvPicPr>
        <p:blipFill rotWithShape="1">
          <a:blip r:embed="rId13" cstate="print">
            <a:extLst>
              <a:ext uri="{28A0092B-C50C-407E-A947-70E740481C1C}">
                <a14:useLocalDpi xmlns:a14="http://schemas.microsoft.com/office/drawing/2010/main" val="0"/>
              </a:ext>
            </a:extLst>
          </a:blip>
          <a:srcRect l="48809" t="68815" r="16667" b="7667"/>
          <a:stretch/>
        </p:blipFill>
        <p:spPr>
          <a:xfrm>
            <a:off x="6019800" y="4648200"/>
            <a:ext cx="2209800" cy="1524000"/>
          </a:xfrm>
          <a:prstGeom prst="rect">
            <a:avLst/>
          </a:prstGeom>
        </p:spPr>
      </p:pic>
      <p:pic>
        <p:nvPicPr>
          <p:cNvPr id="21" name="Grateful"/>
          <p:cNvPicPr>
            <a:picLocks noChangeAspect="1"/>
          </p:cNvPicPr>
          <p:nvPr/>
        </p:nvPicPr>
        <p:blipFill rotWithShape="1">
          <a:blip r:embed="rId14" cstate="print">
            <a:extLst>
              <a:ext uri="{28A0092B-C50C-407E-A947-70E740481C1C}">
                <a14:useLocalDpi xmlns:a14="http://schemas.microsoft.com/office/drawing/2010/main" val="0"/>
              </a:ext>
            </a:extLst>
          </a:blip>
          <a:srcRect l="50000" t="62935" r="20238" b="8843"/>
          <a:stretch/>
        </p:blipFill>
        <p:spPr>
          <a:xfrm>
            <a:off x="6096000" y="4267200"/>
            <a:ext cx="1905000" cy="1828800"/>
          </a:xfrm>
          <a:prstGeom prst="rect">
            <a:avLst/>
          </a:prstGeom>
        </p:spPr>
      </p:pic>
      <p:pic>
        <p:nvPicPr>
          <p:cNvPr id="14" name="Gift 1 Line" hidden="1"/>
          <p:cNvPicPr>
            <a:picLocks noChangeAspect="1"/>
          </p:cNvPicPr>
          <p:nvPr/>
        </p:nvPicPr>
        <p:blipFill rotWithShape="1">
          <a:blip r:embed="rId15" cstate="print">
            <a:extLst>
              <a:ext uri="{28A0092B-C50C-407E-A947-70E740481C1C}">
                <a14:useLocalDpi xmlns:a14="http://schemas.microsoft.com/office/drawing/2010/main" val="0"/>
              </a:ext>
            </a:extLst>
          </a:blip>
          <a:srcRect l="76191" t="28834" r="13095" b="47648"/>
          <a:stretch/>
        </p:blipFill>
        <p:spPr>
          <a:xfrm>
            <a:off x="7772400" y="2057400"/>
            <a:ext cx="685800" cy="1524000"/>
          </a:xfrm>
          <a:prstGeom prst="rect">
            <a:avLst/>
          </a:prstGeom>
        </p:spPr>
      </p:pic>
      <p:pic>
        <p:nvPicPr>
          <p:cNvPr id="20" name="Gift 1"/>
          <p:cNvPicPr>
            <a:picLocks noChangeAspect="1"/>
          </p:cNvPicPr>
          <p:nvPr/>
        </p:nvPicPr>
        <p:blipFill rotWithShape="1">
          <a:blip r:embed="rId16" cstate="print">
            <a:extLst>
              <a:ext uri="{28A0092B-C50C-407E-A947-70E740481C1C}">
                <a14:useLocalDpi xmlns:a14="http://schemas.microsoft.com/office/drawing/2010/main" val="0"/>
              </a:ext>
            </a:extLst>
          </a:blip>
          <a:srcRect l="76191" t="30010" r="8333" b="48824"/>
          <a:stretch/>
        </p:blipFill>
        <p:spPr>
          <a:xfrm>
            <a:off x="7772400" y="2133600"/>
            <a:ext cx="990600" cy="1371600"/>
          </a:xfrm>
          <a:prstGeom prst="rect">
            <a:avLst/>
          </a:prstGeom>
        </p:spPr>
      </p:pic>
      <p:pic>
        <p:nvPicPr>
          <p:cNvPr id="17" name="God Line" hidden="1"/>
          <p:cNvPicPr>
            <a:picLocks noChangeAspect="1"/>
          </p:cNvPicPr>
          <p:nvPr/>
        </p:nvPicPr>
        <p:blipFill rotWithShape="1">
          <a:blip r:embed="rId17" cstate="print">
            <a:extLst>
              <a:ext uri="{28A0092B-C50C-407E-A947-70E740481C1C}">
                <a14:useLocalDpi xmlns:a14="http://schemas.microsoft.com/office/drawing/2010/main" val="0"/>
              </a:ext>
            </a:extLst>
          </a:blip>
          <a:srcRect l="36905" t="6491" r="40476" b="78222"/>
          <a:stretch/>
        </p:blipFill>
        <p:spPr>
          <a:xfrm>
            <a:off x="5257800" y="609600"/>
            <a:ext cx="1447800" cy="990600"/>
          </a:xfrm>
          <a:prstGeom prst="rect">
            <a:avLst/>
          </a:prstGeom>
        </p:spPr>
      </p:pic>
      <p:pic>
        <p:nvPicPr>
          <p:cNvPr id="19" name="God"/>
          <p:cNvPicPr>
            <a:picLocks noChangeAspect="1"/>
          </p:cNvPicPr>
          <p:nvPr/>
        </p:nvPicPr>
        <p:blipFill rotWithShape="1">
          <a:blip r:embed="rId18" cstate="print">
            <a:extLst>
              <a:ext uri="{28A0092B-C50C-407E-A947-70E740481C1C}">
                <a14:useLocalDpi xmlns:a14="http://schemas.microsoft.com/office/drawing/2010/main" val="0"/>
              </a:ext>
            </a:extLst>
          </a:blip>
          <a:srcRect l="36905" t="5315" r="39285" b="81750"/>
          <a:stretch/>
        </p:blipFill>
        <p:spPr>
          <a:xfrm>
            <a:off x="5257800" y="533400"/>
            <a:ext cx="1524000" cy="838200"/>
          </a:xfrm>
          <a:prstGeom prst="rect">
            <a:avLst/>
          </a:prstGeom>
        </p:spPr>
      </p:pic>
    </p:spTree>
    <p:extLst>
      <p:ext uri="{BB962C8B-B14F-4D97-AF65-F5344CB8AC3E}">
        <p14:creationId xmlns:p14="http://schemas.microsoft.com/office/powerpoint/2010/main" val="1607339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ue Arrow"/>
          <p:cNvPicPr>
            <a:picLocks noChangeAspect="1"/>
          </p:cNvPicPr>
          <p:nvPr/>
        </p:nvPicPr>
        <p:blipFill rotWithShape="1">
          <a:blip r:embed="rId3" cstate="print">
            <a:extLst>
              <a:ext uri="{28A0092B-C50C-407E-A947-70E740481C1C}">
                <a14:useLocalDpi xmlns:a14="http://schemas.microsoft.com/office/drawing/2010/main" val="0"/>
              </a:ext>
            </a:extLst>
          </a:blip>
          <a:srcRect l="16668" r="23809" b="68815"/>
          <a:stretch/>
        </p:blipFill>
        <p:spPr>
          <a:xfrm>
            <a:off x="3962400" y="188972"/>
            <a:ext cx="3810000" cy="2020831"/>
          </a:xfrm>
          <a:prstGeom prst="rect">
            <a:avLst/>
          </a:prstGeom>
        </p:spPr>
      </p:pic>
      <p:pic>
        <p:nvPicPr>
          <p:cNvPr id="3" name="Purple Arrow"/>
          <p:cNvPicPr>
            <a:picLocks noChangeAspect="1"/>
          </p:cNvPicPr>
          <p:nvPr/>
        </p:nvPicPr>
        <p:blipFill rotWithShape="1">
          <a:blip r:embed="rId4" cstate="print">
            <a:extLst>
              <a:ext uri="{28A0092B-C50C-407E-A947-70E740481C1C}">
                <a14:useLocalDpi xmlns:a14="http://schemas.microsoft.com/office/drawing/2010/main" val="0"/>
              </a:ext>
            </a:extLst>
          </a:blip>
          <a:srcRect l="61905" t="10019" b="31185"/>
          <a:stretch/>
        </p:blipFill>
        <p:spPr>
          <a:xfrm>
            <a:off x="6858000" y="838200"/>
            <a:ext cx="2438406" cy="3810000"/>
          </a:xfrm>
          <a:prstGeom prst="rect">
            <a:avLst/>
          </a:prstGeom>
        </p:spPr>
      </p:pic>
      <p:pic>
        <p:nvPicPr>
          <p:cNvPr id="5" name="Red Arrow"/>
          <p:cNvPicPr>
            <a:picLocks noChangeAspect="1"/>
          </p:cNvPicPr>
          <p:nvPr/>
        </p:nvPicPr>
        <p:blipFill rotWithShape="1">
          <a:blip r:embed="rId5" cstate="print">
            <a:extLst>
              <a:ext uri="{28A0092B-C50C-407E-A947-70E740481C1C}">
                <a14:useLocalDpi xmlns:a14="http://schemas.microsoft.com/office/drawing/2010/main" val="0"/>
              </a:ext>
            </a:extLst>
          </a:blip>
          <a:srcRect l="39286" t="57055" r="7143"/>
          <a:stretch/>
        </p:blipFill>
        <p:spPr>
          <a:xfrm>
            <a:off x="5410200" y="3886200"/>
            <a:ext cx="3429000" cy="2782830"/>
          </a:xfrm>
          <a:prstGeom prst="rect">
            <a:avLst/>
          </a:prstGeom>
        </p:spPr>
      </p:pic>
      <p:pic>
        <p:nvPicPr>
          <p:cNvPr id="6" name="Yellow Arrow"/>
          <p:cNvPicPr>
            <a:picLocks noChangeAspect="1"/>
          </p:cNvPicPr>
          <p:nvPr/>
        </p:nvPicPr>
        <p:blipFill rotWithShape="1">
          <a:blip r:embed="rId6" cstate="print">
            <a:extLst>
              <a:ext uri="{28A0092B-C50C-407E-A947-70E740481C1C}">
                <a14:useLocalDpi xmlns:a14="http://schemas.microsoft.com/office/drawing/2010/main" val="0"/>
              </a:ext>
            </a:extLst>
          </a:blip>
          <a:srcRect t="54704" r="48809" b="2964"/>
          <a:stretch/>
        </p:blipFill>
        <p:spPr>
          <a:xfrm>
            <a:off x="2895596" y="3733800"/>
            <a:ext cx="3276607" cy="2743200"/>
          </a:xfrm>
          <a:prstGeom prst="rect">
            <a:avLst/>
          </a:prstGeom>
        </p:spPr>
      </p:pic>
      <p:pic>
        <p:nvPicPr>
          <p:cNvPr id="7" name="Green Arrow"/>
          <p:cNvPicPr>
            <a:picLocks noChangeAspect="1"/>
          </p:cNvPicPr>
          <p:nvPr/>
        </p:nvPicPr>
        <p:blipFill rotWithShape="1">
          <a:blip r:embed="rId7" cstate="print">
            <a:extLst>
              <a:ext uri="{28A0092B-C50C-407E-A947-70E740481C1C}">
                <a14:useLocalDpi xmlns:a14="http://schemas.microsoft.com/office/drawing/2010/main" val="0"/>
              </a:ext>
            </a:extLst>
          </a:blip>
          <a:srcRect t="12371" r="69048" b="33537"/>
          <a:stretch/>
        </p:blipFill>
        <p:spPr>
          <a:xfrm>
            <a:off x="2895596" y="990600"/>
            <a:ext cx="1981207" cy="3505200"/>
          </a:xfrm>
          <a:prstGeom prst="rect">
            <a:avLst/>
          </a:prstGeom>
        </p:spPr>
      </p:pic>
      <p:pic>
        <p:nvPicPr>
          <p:cNvPr id="8" name="Title"/>
          <p:cNvPicPr>
            <a:picLocks noChangeAspect="1"/>
          </p:cNvPicPr>
          <p:nvPr/>
        </p:nvPicPr>
        <p:blipFill rotWithShape="1">
          <a:blip r:embed="rId8" cstate="print">
            <a:extLst>
              <a:ext uri="{28A0092B-C50C-407E-A947-70E740481C1C}">
                <a14:useLocalDpi xmlns:a14="http://schemas.microsoft.com/office/drawing/2010/main" val="0"/>
              </a:ext>
            </a:extLst>
          </a:blip>
          <a:srcRect l="26191" t="30009" r="32143" b="34713"/>
          <a:stretch/>
        </p:blipFill>
        <p:spPr>
          <a:xfrm>
            <a:off x="4572000" y="2133600"/>
            <a:ext cx="2667000" cy="2286000"/>
          </a:xfrm>
          <a:prstGeom prst="rect">
            <a:avLst/>
          </a:prstGeom>
        </p:spPr>
      </p:pic>
      <p:pic>
        <p:nvPicPr>
          <p:cNvPr id="15" name="Gift 2 Line"/>
          <p:cNvPicPr>
            <a:picLocks noChangeAspect="1"/>
          </p:cNvPicPr>
          <p:nvPr/>
        </p:nvPicPr>
        <p:blipFill rotWithShape="1">
          <a:blip r:embed="rId9" cstate="print">
            <a:extLst>
              <a:ext uri="{28A0092B-C50C-407E-A947-70E740481C1C}">
                <a14:useLocalDpi xmlns:a14="http://schemas.microsoft.com/office/drawing/2010/main" val="0"/>
              </a:ext>
            </a:extLst>
          </a:blip>
          <a:srcRect l="3571" t="27658" r="78572" b="51176"/>
          <a:stretch/>
        </p:blipFill>
        <p:spPr>
          <a:xfrm>
            <a:off x="3124200" y="1981200"/>
            <a:ext cx="1143000" cy="1371600"/>
          </a:xfrm>
          <a:prstGeom prst="rect">
            <a:avLst/>
          </a:prstGeom>
        </p:spPr>
      </p:pic>
      <p:pic>
        <p:nvPicPr>
          <p:cNvPr id="23" name="Gift 2" hidden="1"/>
          <p:cNvPicPr>
            <a:picLocks noChangeAspect="1"/>
          </p:cNvPicPr>
          <p:nvPr/>
        </p:nvPicPr>
        <p:blipFill rotWithShape="1">
          <a:blip r:embed="rId10" cstate="print">
            <a:extLst>
              <a:ext uri="{28A0092B-C50C-407E-A947-70E740481C1C}">
                <a14:useLocalDpi xmlns:a14="http://schemas.microsoft.com/office/drawing/2010/main" val="0"/>
              </a:ext>
            </a:extLst>
          </a:blip>
          <a:srcRect l="4762" t="26482" r="80952" b="51176"/>
          <a:stretch/>
        </p:blipFill>
        <p:spPr>
          <a:xfrm>
            <a:off x="3200400" y="1905000"/>
            <a:ext cx="914400" cy="1447800"/>
          </a:xfrm>
          <a:prstGeom prst="rect">
            <a:avLst/>
          </a:prstGeom>
        </p:spPr>
      </p:pic>
      <p:pic>
        <p:nvPicPr>
          <p:cNvPr id="13" name="Generous Line" hidden="1"/>
          <p:cNvPicPr>
            <a:picLocks noChangeAspect="1"/>
          </p:cNvPicPr>
          <p:nvPr/>
        </p:nvPicPr>
        <p:blipFill rotWithShape="1">
          <a:blip r:embed="rId11" cstate="print">
            <a:extLst>
              <a:ext uri="{28A0092B-C50C-407E-A947-70E740481C1C}">
                <a14:useLocalDpi xmlns:a14="http://schemas.microsoft.com/office/drawing/2010/main" val="0"/>
              </a:ext>
            </a:extLst>
          </a:blip>
          <a:srcRect l="7143" t="60583" r="60714" b="7667"/>
          <a:stretch/>
        </p:blipFill>
        <p:spPr>
          <a:xfrm>
            <a:off x="3352800" y="4114800"/>
            <a:ext cx="2057400" cy="2057400"/>
          </a:xfrm>
          <a:prstGeom prst="rect">
            <a:avLst/>
          </a:prstGeom>
        </p:spPr>
      </p:pic>
      <p:pic>
        <p:nvPicPr>
          <p:cNvPr id="22" name="Generous"/>
          <p:cNvPicPr>
            <a:picLocks noChangeAspect="1"/>
          </p:cNvPicPr>
          <p:nvPr/>
        </p:nvPicPr>
        <p:blipFill rotWithShape="1">
          <a:blip r:embed="rId12" cstate="print">
            <a:extLst>
              <a:ext uri="{28A0092B-C50C-407E-A947-70E740481C1C}">
                <a14:useLocalDpi xmlns:a14="http://schemas.microsoft.com/office/drawing/2010/main" val="0"/>
              </a:ext>
            </a:extLst>
          </a:blip>
          <a:srcRect l="8333" t="60583" r="60714" b="12371"/>
          <a:stretch/>
        </p:blipFill>
        <p:spPr>
          <a:xfrm>
            <a:off x="3429000" y="4114800"/>
            <a:ext cx="1981200" cy="1752600"/>
          </a:xfrm>
          <a:prstGeom prst="rect">
            <a:avLst/>
          </a:prstGeom>
        </p:spPr>
      </p:pic>
      <p:pic>
        <p:nvPicPr>
          <p:cNvPr id="16" name="Grateful Line" hidden="1"/>
          <p:cNvPicPr>
            <a:picLocks noChangeAspect="1"/>
          </p:cNvPicPr>
          <p:nvPr/>
        </p:nvPicPr>
        <p:blipFill rotWithShape="1">
          <a:blip r:embed="rId13" cstate="print">
            <a:extLst>
              <a:ext uri="{28A0092B-C50C-407E-A947-70E740481C1C}">
                <a14:useLocalDpi xmlns:a14="http://schemas.microsoft.com/office/drawing/2010/main" val="0"/>
              </a:ext>
            </a:extLst>
          </a:blip>
          <a:srcRect l="48809" t="68815" r="16667" b="7667"/>
          <a:stretch/>
        </p:blipFill>
        <p:spPr>
          <a:xfrm>
            <a:off x="6019800" y="4648200"/>
            <a:ext cx="2209800" cy="1524000"/>
          </a:xfrm>
          <a:prstGeom prst="rect">
            <a:avLst/>
          </a:prstGeom>
        </p:spPr>
      </p:pic>
      <p:pic>
        <p:nvPicPr>
          <p:cNvPr id="21" name="Grateful"/>
          <p:cNvPicPr>
            <a:picLocks noChangeAspect="1"/>
          </p:cNvPicPr>
          <p:nvPr/>
        </p:nvPicPr>
        <p:blipFill rotWithShape="1">
          <a:blip r:embed="rId14" cstate="print">
            <a:extLst>
              <a:ext uri="{28A0092B-C50C-407E-A947-70E740481C1C}">
                <a14:useLocalDpi xmlns:a14="http://schemas.microsoft.com/office/drawing/2010/main" val="0"/>
              </a:ext>
            </a:extLst>
          </a:blip>
          <a:srcRect l="50000" t="62935" r="20238" b="8843"/>
          <a:stretch/>
        </p:blipFill>
        <p:spPr>
          <a:xfrm>
            <a:off x="6096000" y="4267200"/>
            <a:ext cx="1905000" cy="1828800"/>
          </a:xfrm>
          <a:prstGeom prst="rect">
            <a:avLst/>
          </a:prstGeom>
        </p:spPr>
      </p:pic>
      <p:pic>
        <p:nvPicPr>
          <p:cNvPr id="14" name="Gift 1 Line" hidden="1"/>
          <p:cNvPicPr>
            <a:picLocks noChangeAspect="1"/>
          </p:cNvPicPr>
          <p:nvPr/>
        </p:nvPicPr>
        <p:blipFill rotWithShape="1">
          <a:blip r:embed="rId15" cstate="print">
            <a:extLst>
              <a:ext uri="{28A0092B-C50C-407E-A947-70E740481C1C}">
                <a14:useLocalDpi xmlns:a14="http://schemas.microsoft.com/office/drawing/2010/main" val="0"/>
              </a:ext>
            </a:extLst>
          </a:blip>
          <a:srcRect l="76191" t="28834" r="13095" b="47648"/>
          <a:stretch/>
        </p:blipFill>
        <p:spPr>
          <a:xfrm>
            <a:off x="7772400" y="2057400"/>
            <a:ext cx="685800" cy="1524000"/>
          </a:xfrm>
          <a:prstGeom prst="rect">
            <a:avLst/>
          </a:prstGeom>
        </p:spPr>
      </p:pic>
      <p:pic>
        <p:nvPicPr>
          <p:cNvPr id="20" name="Gift 1"/>
          <p:cNvPicPr>
            <a:picLocks noChangeAspect="1"/>
          </p:cNvPicPr>
          <p:nvPr/>
        </p:nvPicPr>
        <p:blipFill rotWithShape="1">
          <a:blip r:embed="rId16" cstate="print">
            <a:extLst>
              <a:ext uri="{28A0092B-C50C-407E-A947-70E740481C1C}">
                <a14:useLocalDpi xmlns:a14="http://schemas.microsoft.com/office/drawing/2010/main" val="0"/>
              </a:ext>
            </a:extLst>
          </a:blip>
          <a:srcRect l="76191" t="30010" r="8333" b="48824"/>
          <a:stretch/>
        </p:blipFill>
        <p:spPr>
          <a:xfrm>
            <a:off x="7772400" y="2133600"/>
            <a:ext cx="990600" cy="1371600"/>
          </a:xfrm>
          <a:prstGeom prst="rect">
            <a:avLst/>
          </a:prstGeom>
        </p:spPr>
      </p:pic>
      <p:pic>
        <p:nvPicPr>
          <p:cNvPr id="17" name="God Line" hidden="1"/>
          <p:cNvPicPr>
            <a:picLocks noChangeAspect="1"/>
          </p:cNvPicPr>
          <p:nvPr/>
        </p:nvPicPr>
        <p:blipFill rotWithShape="1">
          <a:blip r:embed="rId17" cstate="print">
            <a:extLst>
              <a:ext uri="{28A0092B-C50C-407E-A947-70E740481C1C}">
                <a14:useLocalDpi xmlns:a14="http://schemas.microsoft.com/office/drawing/2010/main" val="0"/>
              </a:ext>
            </a:extLst>
          </a:blip>
          <a:srcRect l="36905" t="6491" r="40476" b="78222"/>
          <a:stretch/>
        </p:blipFill>
        <p:spPr>
          <a:xfrm>
            <a:off x="5257800" y="609600"/>
            <a:ext cx="1447800" cy="990600"/>
          </a:xfrm>
          <a:prstGeom prst="rect">
            <a:avLst/>
          </a:prstGeom>
        </p:spPr>
      </p:pic>
      <p:pic>
        <p:nvPicPr>
          <p:cNvPr id="19" name="God"/>
          <p:cNvPicPr>
            <a:picLocks noChangeAspect="1"/>
          </p:cNvPicPr>
          <p:nvPr/>
        </p:nvPicPr>
        <p:blipFill rotWithShape="1">
          <a:blip r:embed="rId18" cstate="print">
            <a:extLst>
              <a:ext uri="{28A0092B-C50C-407E-A947-70E740481C1C}">
                <a14:useLocalDpi xmlns:a14="http://schemas.microsoft.com/office/drawing/2010/main" val="0"/>
              </a:ext>
            </a:extLst>
          </a:blip>
          <a:srcRect l="36905" t="5315" r="39285" b="81750"/>
          <a:stretch/>
        </p:blipFill>
        <p:spPr>
          <a:xfrm>
            <a:off x="5257800" y="533400"/>
            <a:ext cx="1524000" cy="838200"/>
          </a:xfrm>
          <a:prstGeom prst="rect">
            <a:avLst/>
          </a:prstGeom>
        </p:spPr>
      </p:pic>
    </p:spTree>
    <p:extLst>
      <p:ext uri="{BB962C8B-B14F-4D97-AF65-F5344CB8AC3E}">
        <p14:creationId xmlns:p14="http://schemas.microsoft.com/office/powerpoint/2010/main" val="358570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27"/>
          <p:cNvSpPr>
            <a:spLocks noGrp="1" noChangeArrowheads="1"/>
          </p:cNvSpPr>
          <p:nvPr>
            <p:ph idx="1"/>
          </p:nvPr>
        </p:nvSpPr>
        <p:spPr>
          <a:xfrm>
            <a:off x="304800" y="1295400"/>
            <a:ext cx="11582400" cy="4267200"/>
          </a:xfrm>
        </p:spPr>
        <p:txBody>
          <a:bodyPr>
            <a:noAutofit/>
          </a:bodyPr>
          <a:lstStyle/>
          <a:p>
            <a:pPr eaLnBrk="1" hangingPunct="1">
              <a:buFont typeface="Wingdings" panose="05000000000000000000" pitchFamily="2" charset="2"/>
              <a:buNone/>
            </a:pPr>
            <a:r>
              <a:rPr lang="en-US" altLang="en-US" dirty="0"/>
              <a:t>	</a:t>
            </a:r>
          </a:p>
          <a:p>
            <a:pPr marL="0" indent="0" algn="ctr">
              <a:lnSpc>
                <a:spcPct val="100000"/>
              </a:lnSpc>
              <a:spcBef>
                <a:spcPts val="0"/>
              </a:spcBef>
              <a:buNone/>
            </a:pPr>
            <a:r>
              <a:rPr lang="en-US" altLang="en-US" sz="3400" dirty="0">
                <a:latin typeface="Comic Sans MS" panose="030F0702030302020204" pitchFamily="66" charset="0"/>
              </a:rPr>
              <a:t>All scripture is inspired by God </a:t>
            </a:r>
          </a:p>
          <a:p>
            <a:pPr marL="0" indent="0" algn="ctr">
              <a:lnSpc>
                <a:spcPct val="100000"/>
              </a:lnSpc>
              <a:spcBef>
                <a:spcPts val="0"/>
              </a:spcBef>
              <a:buNone/>
            </a:pPr>
            <a:r>
              <a:rPr lang="en-US" altLang="en-US" sz="3400" dirty="0">
                <a:latin typeface="Comic Sans MS" panose="030F0702030302020204" pitchFamily="66" charset="0"/>
              </a:rPr>
              <a:t>and is useful for teaching, for reproof, for correction, </a:t>
            </a:r>
          </a:p>
          <a:p>
            <a:pPr marL="0" indent="0" algn="ctr">
              <a:lnSpc>
                <a:spcPct val="100000"/>
              </a:lnSpc>
              <a:spcBef>
                <a:spcPts val="0"/>
              </a:spcBef>
              <a:buNone/>
            </a:pPr>
            <a:r>
              <a:rPr lang="en-US" altLang="en-US" sz="3400" dirty="0">
                <a:latin typeface="Comic Sans MS" panose="030F0702030302020204" pitchFamily="66" charset="0"/>
              </a:rPr>
              <a:t>and for training in righteousness, so that everyone who belongs to God may be proficient, </a:t>
            </a:r>
          </a:p>
          <a:p>
            <a:pPr marL="0" indent="0" algn="ctr">
              <a:lnSpc>
                <a:spcPct val="100000"/>
              </a:lnSpc>
              <a:spcBef>
                <a:spcPts val="0"/>
              </a:spcBef>
              <a:buNone/>
            </a:pPr>
            <a:r>
              <a:rPr lang="en-US" altLang="en-US" sz="3400" dirty="0">
                <a:latin typeface="Comic Sans MS" panose="030F0702030302020204" pitchFamily="66" charset="0"/>
              </a:rPr>
              <a:t>equipped for every good work.  </a:t>
            </a:r>
          </a:p>
          <a:p>
            <a:pPr marL="0" indent="0" algn="ctr">
              <a:lnSpc>
                <a:spcPct val="100000"/>
              </a:lnSpc>
              <a:spcBef>
                <a:spcPts val="0"/>
              </a:spcBef>
              <a:buNone/>
            </a:pPr>
            <a:endParaRPr lang="en-US" altLang="en-US" sz="3400" dirty="0">
              <a:latin typeface="Comic Sans MS" panose="030F0702030302020204" pitchFamily="66" charset="0"/>
            </a:endParaRPr>
          </a:p>
          <a:p>
            <a:pPr marL="0" indent="0" algn="ctr">
              <a:lnSpc>
                <a:spcPct val="100000"/>
              </a:lnSpc>
              <a:spcBef>
                <a:spcPts val="0"/>
              </a:spcBef>
              <a:buNone/>
            </a:pPr>
            <a:r>
              <a:rPr lang="en-US" altLang="en-US" sz="3400" dirty="0">
                <a:latin typeface="Comic Sans MS" panose="030F0702030302020204" pitchFamily="66" charset="0"/>
              </a:rPr>
              <a:t>2 Timothy 3:16-17</a:t>
            </a:r>
          </a:p>
          <a:p>
            <a:pPr eaLnBrk="1" hangingPunct="1">
              <a:buFont typeface="Wingdings" panose="05000000000000000000" pitchFamily="2" charset="2"/>
              <a:buNone/>
            </a:pPr>
            <a:endParaRPr lang="en-US" altLang="en-US" sz="2300" b="1" dirty="0">
              <a:latin typeface="Comic Sans MS" panose="030F0702030302020204" pitchFamily="66" charset="0"/>
            </a:endParaRPr>
          </a:p>
          <a:p>
            <a:pPr eaLnBrk="1" hangingPunct="1">
              <a:buFont typeface="Wingdings" panose="05000000000000000000" pitchFamily="2" charset="2"/>
              <a:buNone/>
            </a:pPr>
            <a:r>
              <a:rPr lang="en-US" altLang="en-US" dirty="0">
                <a:latin typeface="Century" panose="02040604050505020304" pitchFamily="18" charset="0"/>
              </a:rPr>
              <a:t>	</a:t>
            </a:r>
            <a:endParaRPr lang="en-US" altLang="en-US" b="1" dirty="0">
              <a:latin typeface="Century" panose="02040604050505020304" pitchFamily="18" charset="0"/>
            </a:endParaRPr>
          </a:p>
        </p:txBody>
      </p:sp>
      <p:sp>
        <p:nvSpPr>
          <p:cNvPr id="5" name="Rectangle 2"/>
          <p:cNvSpPr txBox="1">
            <a:spLocks noChangeArrowheads="1"/>
          </p:cNvSpPr>
          <p:nvPr/>
        </p:nvSpPr>
        <p:spPr>
          <a:xfrm>
            <a:off x="2209800" y="228600"/>
            <a:ext cx="77724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en-US" sz="5000" b="1" i="0" u="none" strike="noStrike" kern="0" cap="none" spc="10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Pristina" panose="03060402040406080204" pitchFamily="66" charset="0"/>
                <a:ea typeface="+mj-ea"/>
                <a:cs typeface="+mj-cs"/>
              </a:rPr>
              <a:t>Circle of Stewardship</a:t>
            </a:r>
          </a:p>
        </p:txBody>
      </p:sp>
    </p:spTree>
    <p:extLst>
      <p:ext uri="{BB962C8B-B14F-4D97-AF65-F5344CB8AC3E}">
        <p14:creationId xmlns:p14="http://schemas.microsoft.com/office/powerpoint/2010/main" val="1433595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2457450" y="2362200"/>
            <a:ext cx="7277100" cy="2209800"/>
          </a:xfrm>
        </p:spPr>
        <p:txBody>
          <a:bodyPr>
            <a:noAutofit/>
          </a:bodyPr>
          <a:lstStyle/>
          <a:p>
            <a:pPr eaLnBrk="1" hangingPunct="1">
              <a:buFont typeface="Wingdings" panose="05000000000000000000" pitchFamily="2" charset="2"/>
              <a:buNone/>
            </a:pPr>
            <a:r>
              <a:rPr lang="en-US" altLang="en-US" sz="4000" dirty="0">
                <a:latin typeface="Comic Sans MS" panose="030F0702030302020204" pitchFamily="66" charset="0"/>
              </a:rPr>
              <a:t>1.  God created and owns it all</a:t>
            </a:r>
          </a:p>
          <a:p>
            <a:pPr eaLnBrk="1" hangingPunct="1">
              <a:buFont typeface="Wingdings" panose="05000000000000000000" pitchFamily="2" charset="2"/>
              <a:buNone/>
            </a:pPr>
            <a:r>
              <a:rPr lang="en-US" altLang="en-US" sz="4000" dirty="0">
                <a:latin typeface="Comic Sans MS" panose="030F0702030302020204" pitchFamily="66" charset="0"/>
              </a:rPr>
              <a:t>2.  Everything we have is gift</a:t>
            </a:r>
          </a:p>
          <a:p>
            <a:pPr eaLnBrk="1" hangingPunct="1">
              <a:buFont typeface="Wingdings" panose="05000000000000000000" pitchFamily="2" charset="2"/>
              <a:buNone/>
            </a:pPr>
            <a:r>
              <a:rPr lang="en-US" altLang="en-US" sz="4000" dirty="0">
                <a:latin typeface="Comic Sans MS" panose="030F0702030302020204" pitchFamily="66" charset="0"/>
              </a:rPr>
              <a:t>3.  Have a grateful heart</a:t>
            </a:r>
          </a:p>
          <a:p>
            <a:pPr eaLnBrk="1" hangingPunct="1">
              <a:buFont typeface="Wingdings" panose="05000000000000000000" pitchFamily="2" charset="2"/>
              <a:buNone/>
            </a:pPr>
            <a:r>
              <a:rPr lang="en-US" altLang="en-US" sz="4000" dirty="0">
                <a:latin typeface="Comic Sans MS" panose="030F0702030302020204" pitchFamily="66" charset="0"/>
              </a:rPr>
              <a:t>4.  Be generous</a:t>
            </a:r>
          </a:p>
          <a:p>
            <a:pPr eaLnBrk="1" hangingPunct="1">
              <a:buFont typeface="Wingdings" panose="05000000000000000000" pitchFamily="2" charset="2"/>
              <a:buNone/>
            </a:pPr>
            <a:endParaRPr lang="en-US" altLang="en-US" sz="2800" dirty="0">
              <a:latin typeface="Comic Sans MS" panose="030F0702030302020204" pitchFamily="66" charset="0"/>
            </a:endParaRPr>
          </a:p>
        </p:txBody>
      </p:sp>
      <p:sp>
        <p:nvSpPr>
          <p:cNvPr id="5" name="Rectangle 2"/>
          <p:cNvSpPr txBox="1">
            <a:spLocks noChangeArrowheads="1"/>
          </p:cNvSpPr>
          <p:nvPr/>
        </p:nvSpPr>
        <p:spPr>
          <a:xfrm>
            <a:off x="2209800" y="228600"/>
            <a:ext cx="77724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en-US" sz="5000" b="1" i="0" u="none" strike="noStrike" kern="0" cap="none" spc="10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Pristina" panose="03060402040406080204" pitchFamily="66" charset="0"/>
                <a:ea typeface="+mj-ea"/>
                <a:cs typeface="+mj-cs"/>
              </a:rPr>
              <a:t>Circle of Stewardship</a:t>
            </a:r>
          </a:p>
        </p:txBody>
      </p:sp>
      <p:sp>
        <p:nvSpPr>
          <p:cNvPr id="6" name="TextBox 5"/>
          <p:cNvSpPr txBox="1"/>
          <p:nvPr/>
        </p:nvSpPr>
        <p:spPr>
          <a:xfrm>
            <a:off x="76200" y="1295400"/>
            <a:ext cx="12039600" cy="7620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w="9525">
                  <a:solidFill>
                    <a:prstClr val="black"/>
                  </a:solidFill>
                  <a:prstDash val="solid"/>
                </a:ln>
                <a:solidFill>
                  <a:srgbClr val="F4DE3A"/>
                </a:solidFill>
                <a:effectLst>
                  <a:outerShdw blurRad="12700" dist="38100" dir="2700000" algn="tl" rotWithShape="0">
                    <a:srgbClr val="F4DE3A">
                      <a:lumMod val="60000"/>
                      <a:lumOff val="40000"/>
                    </a:srgbClr>
                  </a:outerShdw>
                </a:effectLst>
                <a:uLnTx/>
                <a:uFillTx/>
                <a:latin typeface="Comic Sans MS" panose="030F0702030302020204" pitchFamily="66" charset="0"/>
                <a:ea typeface="+mn-ea"/>
                <a:cs typeface="+mn-cs"/>
              </a:rPr>
              <a:t>Building Blocks of Christian Stewardship</a:t>
            </a:r>
          </a:p>
        </p:txBody>
      </p:sp>
    </p:spTree>
    <p:extLst>
      <p:ext uri="{BB962C8B-B14F-4D97-AF65-F5344CB8AC3E}">
        <p14:creationId xmlns:p14="http://schemas.microsoft.com/office/powerpoint/2010/main" val="3370156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3795">
                                            <p:txEl>
                                              <p:pRg st="3" end="3"/>
                                            </p:txEl>
                                          </p:spTgt>
                                        </p:tgtEl>
                                        <p:attrNameLst>
                                          <p:attrName>style.visibility</p:attrName>
                                        </p:attrNameLst>
                                      </p:cBhvr>
                                      <p:to>
                                        <p:strVal val="visible"/>
                                      </p:to>
                                    </p:set>
                                    <p:animEffect transition="in" filter="fade">
                                      <p:cBhvr>
                                        <p:cTn id="7" dur="1000"/>
                                        <p:tgtEl>
                                          <p:spTgt spid="33795">
                                            <p:txEl>
                                              <p:pRg st="3" end="3"/>
                                            </p:txEl>
                                          </p:spTgt>
                                        </p:tgtEl>
                                      </p:cBhvr>
                                    </p:animEffect>
                                    <p:anim calcmode="lin" valueType="num">
                                      <p:cBhvr>
                                        <p:cTn id="8" dur="1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76200" y="914400"/>
            <a:ext cx="12039600" cy="6096000"/>
          </a:xfrm>
        </p:spPr>
        <p:txBody>
          <a:bodyPr>
            <a:noAutofit/>
          </a:bodyPr>
          <a:lstStyle/>
          <a:p>
            <a:pPr marL="0" indent="0">
              <a:lnSpc>
                <a:spcPct val="100000"/>
              </a:lnSpc>
              <a:spcBef>
                <a:spcPts val="0"/>
              </a:spcBef>
              <a:spcAft>
                <a:spcPts val="2400"/>
              </a:spcAft>
              <a:buNone/>
            </a:pPr>
            <a:r>
              <a:rPr lang="en-US" altLang="en-US" sz="2600" dirty="0">
                <a:latin typeface="Comic Sans MS" panose="030F0702030302020204" pitchFamily="66" charset="0"/>
              </a:rPr>
              <a:t>Bring the full tithe into my storehouse, so that there may be food in my house, and thus put me to the test, says the Lord of hosts; see if I will not open the windows of heaven for you and pour down for you an overflowing blessing.  (Malachi 3:10)</a:t>
            </a:r>
          </a:p>
          <a:p>
            <a:pPr marL="0" indent="0">
              <a:lnSpc>
                <a:spcPct val="100000"/>
              </a:lnSpc>
              <a:spcBef>
                <a:spcPts val="0"/>
              </a:spcBef>
              <a:spcAft>
                <a:spcPts val="2400"/>
              </a:spcAft>
              <a:buNone/>
            </a:pPr>
            <a:r>
              <a:rPr lang="en-US" altLang="en-US" sz="2600" dirty="0">
                <a:latin typeface="Comic Sans MS" panose="030F0702030302020204" pitchFamily="66" charset="0"/>
              </a:rPr>
              <a:t>Then the righteous will answer him, “Lord, when was it that we saw you hungry and gave you food, or thirsty and gave you something to drink?  And when was it that we saw you a stranger and welcomed you, or naked and gave you clothing?  And when was it that we saw you sick or in prison and visited you?”  And the king will answer them, “Truly I tell you, just as you did it to one of the least of these who are members of my family, you did it to me.”  (Matthew 25:37-40)</a:t>
            </a:r>
          </a:p>
          <a:p>
            <a:pPr marL="0" indent="0">
              <a:lnSpc>
                <a:spcPct val="100000"/>
              </a:lnSpc>
              <a:spcBef>
                <a:spcPts val="0"/>
              </a:spcBef>
              <a:spcAft>
                <a:spcPts val="2400"/>
              </a:spcAft>
              <a:buNone/>
            </a:pPr>
            <a:r>
              <a:rPr lang="en-US" altLang="en-US" sz="2600" dirty="0">
                <a:latin typeface="Comic Sans MS" panose="030F0702030302020204" pitchFamily="66" charset="0"/>
              </a:rPr>
              <a:t>Make vows to the Lord your God, and perform them; let all who are around him bring </a:t>
            </a:r>
            <a:r>
              <a:rPr lang="en-US" altLang="en-US" sz="2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gifts</a:t>
            </a:r>
            <a:r>
              <a:rPr lang="en-US" altLang="en-US" sz="2600" dirty="0">
                <a:latin typeface="Comic Sans MS" panose="030F0702030302020204" pitchFamily="66" charset="0"/>
              </a:rPr>
              <a:t> to the one who is awesome.  (Psalm 76:11)</a:t>
            </a:r>
          </a:p>
          <a:p>
            <a:pPr eaLnBrk="1" hangingPunct="1">
              <a:lnSpc>
                <a:spcPct val="90000"/>
              </a:lnSpc>
              <a:buFont typeface="Wingdings" panose="05000000000000000000" pitchFamily="2" charset="2"/>
              <a:buNone/>
            </a:pPr>
            <a:endParaRPr lang="en-US" altLang="en-US" sz="2200" dirty="0">
              <a:latin typeface="Comic Sans MS" panose="030F0702030302020204" pitchFamily="66" charset="0"/>
            </a:endParaRPr>
          </a:p>
        </p:txBody>
      </p:sp>
      <p:sp>
        <p:nvSpPr>
          <p:cNvPr id="5" name="Rectangle 2"/>
          <p:cNvSpPr txBox="1">
            <a:spLocks noChangeArrowheads="1"/>
          </p:cNvSpPr>
          <p:nvPr/>
        </p:nvSpPr>
        <p:spPr>
          <a:xfrm>
            <a:off x="2209800" y="228600"/>
            <a:ext cx="77724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en-US" sz="5000" b="1" i="0" u="none" strike="noStrike" kern="0" cap="none" spc="10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Pristina" panose="03060402040406080204" pitchFamily="66" charset="0"/>
                <a:ea typeface="+mj-ea"/>
                <a:cs typeface="+mj-cs"/>
              </a:rPr>
              <a:t>Circle of Stewardship</a:t>
            </a:r>
          </a:p>
        </p:txBody>
      </p:sp>
    </p:spTree>
    <p:extLst>
      <p:ext uri="{BB962C8B-B14F-4D97-AF65-F5344CB8AC3E}">
        <p14:creationId xmlns:p14="http://schemas.microsoft.com/office/powerpoint/2010/main" val="31639510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ue Arrow"/>
          <p:cNvPicPr>
            <a:picLocks noChangeAspect="1"/>
          </p:cNvPicPr>
          <p:nvPr/>
        </p:nvPicPr>
        <p:blipFill rotWithShape="1">
          <a:blip r:embed="rId3" cstate="print">
            <a:extLst>
              <a:ext uri="{28A0092B-C50C-407E-A947-70E740481C1C}">
                <a14:useLocalDpi xmlns:a14="http://schemas.microsoft.com/office/drawing/2010/main" val="0"/>
              </a:ext>
            </a:extLst>
          </a:blip>
          <a:srcRect l="16668" r="23809" b="68815"/>
          <a:stretch/>
        </p:blipFill>
        <p:spPr>
          <a:xfrm>
            <a:off x="3962400" y="188972"/>
            <a:ext cx="3810000" cy="2020831"/>
          </a:xfrm>
          <a:prstGeom prst="rect">
            <a:avLst/>
          </a:prstGeom>
        </p:spPr>
      </p:pic>
      <p:pic>
        <p:nvPicPr>
          <p:cNvPr id="3" name="Purple Arrow"/>
          <p:cNvPicPr>
            <a:picLocks noChangeAspect="1"/>
          </p:cNvPicPr>
          <p:nvPr/>
        </p:nvPicPr>
        <p:blipFill rotWithShape="1">
          <a:blip r:embed="rId4" cstate="print">
            <a:extLst>
              <a:ext uri="{28A0092B-C50C-407E-A947-70E740481C1C}">
                <a14:useLocalDpi xmlns:a14="http://schemas.microsoft.com/office/drawing/2010/main" val="0"/>
              </a:ext>
            </a:extLst>
          </a:blip>
          <a:srcRect l="61905" t="10019" b="31185"/>
          <a:stretch/>
        </p:blipFill>
        <p:spPr>
          <a:xfrm>
            <a:off x="6858000" y="838200"/>
            <a:ext cx="2438406" cy="3810000"/>
          </a:xfrm>
          <a:prstGeom prst="rect">
            <a:avLst/>
          </a:prstGeom>
        </p:spPr>
      </p:pic>
      <p:pic>
        <p:nvPicPr>
          <p:cNvPr id="5" name="Red Arrow"/>
          <p:cNvPicPr>
            <a:picLocks noChangeAspect="1"/>
          </p:cNvPicPr>
          <p:nvPr/>
        </p:nvPicPr>
        <p:blipFill rotWithShape="1">
          <a:blip r:embed="rId5" cstate="print">
            <a:extLst>
              <a:ext uri="{28A0092B-C50C-407E-A947-70E740481C1C}">
                <a14:useLocalDpi xmlns:a14="http://schemas.microsoft.com/office/drawing/2010/main" val="0"/>
              </a:ext>
            </a:extLst>
          </a:blip>
          <a:srcRect l="39286" t="57055" r="7143"/>
          <a:stretch/>
        </p:blipFill>
        <p:spPr>
          <a:xfrm>
            <a:off x="5410200" y="3886200"/>
            <a:ext cx="3429000" cy="2782830"/>
          </a:xfrm>
          <a:prstGeom prst="rect">
            <a:avLst/>
          </a:prstGeom>
        </p:spPr>
      </p:pic>
      <p:pic>
        <p:nvPicPr>
          <p:cNvPr id="6" name="Yellow Arrow"/>
          <p:cNvPicPr>
            <a:picLocks noChangeAspect="1"/>
          </p:cNvPicPr>
          <p:nvPr/>
        </p:nvPicPr>
        <p:blipFill rotWithShape="1">
          <a:blip r:embed="rId6" cstate="print">
            <a:extLst>
              <a:ext uri="{28A0092B-C50C-407E-A947-70E740481C1C}">
                <a14:useLocalDpi xmlns:a14="http://schemas.microsoft.com/office/drawing/2010/main" val="0"/>
              </a:ext>
            </a:extLst>
          </a:blip>
          <a:srcRect t="54704" r="48809" b="2964"/>
          <a:stretch/>
        </p:blipFill>
        <p:spPr>
          <a:xfrm>
            <a:off x="2895596" y="3733800"/>
            <a:ext cx="3276607" cy="2743200"/>
          </a:xfrm>
          <a:prstGeom prst="rect">
            <a:avLst/>
          </a:prstGeom>
        </p:spPr>
      </p:pic>
      <p:pic>
        <p:nvPicPr>
          <p:cNvPr id="7" name="Green Arrow"/>
          <p:cNvPicPr>
            <a:picLocks noChangeAspect="1"/>
          </p:cNvPicPr>
          <p:nvPr/>
        </p:nvPicPr>
        <p:blipFill rotWithShape="1">
          <a:blip r:embed="rId7" cstate="print">
            <a:extLst>
              <a:ext uri="{28A0092B-C50C-407E-A947-70E740481C1C}">
                <a14:useLocalDpi xmlns:a14="http://schemas.microsoft.com/office/drawing/2010/main" val="0"/>
              </a:ext>
            </a:extLst>
          </a:blip>
          <a:srcRect t="12371" r="69048" b="33537"/>
          <a:stretch/>
        </p:blipFill>
        <p:spPr>
          <a:xfrm>
            <a:off x="2895596" y="990600"/>
            <a:ext cx="1981207" cy="3505200"/>
          </a:xfrm>
          <a:prstGeom prst="rect">
            <a:avLst/>
          </a:prstGeom>
        </p:spPr>
      </p:pic>
      <p:pic>
        <p:nvPicPr>
          <p:cNvPr id="8" name="Title"/>
          <p:cNvPicPr>
            <a:picLocks noChangeAspect="1"/>
          </p:cNvPicPr>
          <p:nvPr/>
        </p:nvPicPr>
        <p:blipFill rotWithShape="1">
          <a:blip r:embed="rId8" cstate="print">
            <a:extLst>
              <a:ext uri="{28A0092B-C50C-407E-A947-70E740481C1C}">
                <a14:useLocalDpi xmlns:a14="http://schemas.microsoft.com/office/drawing/2010/main" val="0"/>
              </a:ext>
            </a:extLst>
          </a:blip>
          <a:srcRect l="26191" t="30009" r="32143" b="34713"/>
          <a:stretch/>
        </p:blipFill>
        <p:spPr>
          <a:xfrm>
            <a:off x="4572000" y="2133600"/>
            <a:ext cx="2667000" cy="2286000"/>
          </a:xfrm>
          <a:prstGeom prst="rect">
            <a:avLst/>
          </a:prstGeom>
        </p:spPr>
      </p:pic>
      <p:pic>
        <p:nvPicPr>
          <p:cNvPr id="15" name="Gift 2 Line"/>
          <p:cNvPicPr>
            <a:picLocks noChangeAspect="1"/>
          </p:cNvPicPr>
          <p:nvPr/>
        </p:nvPicPr>
        <p:blipFill rotWithShape="1">
          <a:blip r:embed="rId9" cstate="print">
            <a:extLst>
              <a:ext uri="{28A0092B-C50C-407E-A947-70E740481C1C}">
                <a14:useLocalDpi xmlns:a14="http://schemas.microsoft.com/office/drawing/2010/main" val="0"/>
              </a:ext>
            </a:extLst>
          </a:blip>
          <a:srcRect l="3571" t="27658" r="78572" b="51176"/>
          <a:stretch/>
        </p:blipFill>
        <p:spPr>
          <a:xfrm>
            <a:off x="3124200" y="1981200"/>
            <a:ext cx="1143000" cy="1371600"/>
          </a:xfrm>
          <a:prstGeom prst="rect">
            <a:avLst/>
          </a:prstGeom>
        </p:spPr>
      </p:pic>
      <p:pic>
        <p:nvPicPr>
          <p:cNvPr id="23" name="Gift 2" hidden="1"/>
          <p:cNvPicPr>
            <a:picLocks noChangeAspect="1"/>
          </p:cNvPicPr>
          <p:nvPr/>
        </p:nvPicPr>
        <p:blipFill rotWithShape="1">
          <a:blip r:embed="rId10" cstate="print">
            <a:extLst>
              <a:ext uri="{28A0092B-C50C-407E-A947-70E740481C1C}">
                <a14:useLocalDpi xmlns:a14="http://schemas.microsoft.com/office/drawing/2010/main" val="0"/>
              </a:ext>
            </a:extLst>
          </a:blip>
          <a:srcRect l="4762" t="26482" r="80952" b="51176"/>
          <a:stretch/>
        </p:blipFill>
        <p:spPr>
          <a:xfrm>
            <a:off x="3200400" y="1905000"/>
            <a:ext cx="914400" cy="1447800"/>
          </a:xfrm>
          <a:prstGeom prst="rect">
            <a:avLst/>
          </a:prstGeom>
        </p:spPr>
      </p:pic>
      <p:pic>
        <p:nvPicPr>
          <p:cNvPr id="13" name="Generous Line" hidden="1"/>
          <p:cNvPicPr>
            <a:picLocks noChangeAspect="1"/>
          </p:cNvPicPr>
          <p:nvPr/>
        </p:nvPicPr>
        <p:blipFill rotWithShape="1">
          <a:blip r:embed="rId11" cstate="print">
            <a:extLst>
              <a:ext uri="{28A0092B-C50C-407E-A947-70E740481C1C}">
                <a14:useLocalDpi xmlns:a14="http://schemas.microsoft.com/office/drawing/2010/main" val="0"/>
              </a:ext>
            </a:extLst>
          </a:blip>
          <a:srcRect l="7143" t="60583" r="60714" b="7667"/>
          <a:stretch/>
        </p:blipFill>
        <p:spPr>
          <a:xfrm>
            <a:off x="3352800" y="4114800"/>
            <a:ext cx="2057400" cy="2057400"/>
          </a:xfrm>
          <a:prstGeom prst="rect">
            <a:avLst/>
          </a:prstGeom>
        </p:spPr>
      </p:pic>
      <p:pic>
        <p:nvPicPr>
          <p:cNvPr id="22" name="Generous"/>
          <p:cNvPicPr>
            <a:picLocks noChangeAspect="1"/>
          </p:cNvPicPr>
          <p:nvPr/>
        </p:nvPicPr>
        <p:blipFill rotWithShape="1">
          <a:blip r:embed="rId12" cstate="print">
            <a:extLst>
              <a:ext uri="{28A0092B-C50C-407E-A947-70E740481C1C}">
                <a14:useLocalDpi xmlns:a14="http://schemas.microsoft.com/office/drawing/2010/main" val="0"/>
              </a:ext>
            </a:extLst>
          </a:blip>
          <a:srcRect l="8333" t="60583" r="60714" b="12371"/>
          <a:stretch/>
        </p:blipFill>
        <p:spPr>
          <a:xfrm>
            <a:off x="3429000" y="4114800"/>
            <a:ext cx="1981200" cy="1752600"/>
          </a:xfrm>
          <a:prstGeom prst="rect">
            <a:avLst/>
          </a:prstGeom>
        </p:spPr>
      </p:pic>
      <p:pic>
        <p:nvPicPr>
          <p:cNvPr id="16" name="Grateful Line" hidden="1"/>
          <p:cNvPicPr>
            <a:picLocks noChangeAspect="1"/>
          </p:cNvPicPr>
          <p:nvPr/>
        </p:nvPicPr>
        <p:blipFill rotWithShape="1">
          <a:blip r:embed="rId13" cstate="print">
            <a:extLst>
              <a:ext uri="{28A0092B-C50C-407E-A947-70E740481C1C}">
                <a14:useLocalDpi xmlns:a14="http://schemas.microsoft.com/office/drawing/2010/main" val="0"/>
              </a:ext>
            </a:extLst>
          </a:blip>
          <a:srcRect l="48809" t="68815" r="16667" b="7667"/>
          <a:stretch/>
        </p:blipFill>
        <p:spPr>
          <a:xfrm>
            <a:off x="6019800" y="4648200"/>
            <a:ext cx="2209800" cy="1524000"/>
          </a:xfrm>
          <a:prstGeom prst="rect">
            <a:avLst/>
          </a:prstGeom>
        </p:spPr>
      </p:pic>
      <p:pic>
        <p:nvPicPr>
          <p:cNvPr id="21" name="Grateful"/>
          <p:cNvPicPr>
            <a:picLocks noChangeAspect="1"/>
          </p:cNvPicPr>
          <p:nvPr/>
        </p:nvPicPr>
        <p:blipFill rotWithShape="1">
          <a:blip r:embed="rId14" cstate="print">
            <a:extLst>
              <a:ext uri="{28A0092B-C50C-407E-A947-70E740481C1C}">
                <a14:useLocalDpi xmlns:a14="http://schemas.microsoft.com/office/drawing/2010/main" val="0"/>
              </a:ext>
            </a:extLst>
          </a:blip>
          <a:srcRect l="50000" t="62935" r="20238" b="8843"/>
          <a:stretch/>
        </p:blipFill>
        <p:spPr>
          <a:xfrm>
            <a:off x="6096000" y="4267200"/>
            <a:ext cx="1905000" cy="1828800"/>
          </a:xfrm>
          <a:prstGeom prst="rect">
            <a:avLst/>
          </a:prstGeom>
        </p:spPr>
      </p:pic>
      <p:pic>
        <p:nvPicPr>
          <p:cNvPr id="14" name="Gift 1 Line" hidden="1"/>
          <p:cNvPicPr>
            <a:picLocks noChangeAspect="1"/>
          </p:cNvPicPr>
          <p:nvPr/>
        </p:nvPicPr>
        <p:blipFill rotWithShape="1">
          <a:blip r:embed="rId15" cstate="print">
            <a:extLst>
              <a:ext uri="{28A0092B-C50C-407E-A947-70E740481C1C}">
                <a14:useLocalDpi xmlns:a14="http://schemas.microsoft.com/office/drawing/2010/main" val="0"/>
              </a:ext>
            </a:extLst>
          </a:blip>
          <a:srcRect l="76191" t="28834" r="13095" b="47648"/>
          <a:stretch/>
        </p:blipFill>
        <p:spPr>
          <a:xfrm>
            <a:off x="7772400" y="2057400"/>
            <a:ext cx="685800" cy="1524000"/>
          </a:xfrm>
          <a:prstGeom prst="rect">
            <a:avLst/>
          </a:prstGeom>
        </p:spPr>
      </p:pic>
      <p:pic>
        <p:nvPicPr>
          <p:cNvPr id="20" name="Gift 1"/>
          <p:cNvPicPr>
            <a:picLocks noChangeAspect="1"/>
          </p:cNvPicPr>
          <p:nvPr/>
        </p:nvPicPr>
        <p:blipFill rotWithShape="1">
          <a:blip r:embed="rId16" cstate="print">
            <a:extLst>
              <a:ext uri="{28A0092B-C50C-407E-A947-70E740481C1C}">
                <a14:useLocalDpi xmlns:a14="http://schemas.microsoft.com/office/drawing/2010/main" val="0"/>
              </a:ext>
            </a:extLst>
          </a:blip>
          <a:srcRect l="76191" t="30010" r="8333" b="48824"/>
          <a:stretch/>
        </p:blipFill>
        <p:spPr>
          <a:xfrm>
            <a:off x="7772400" y="2133600"/>
            <a:ext cx="990600" cy="1371600"/>
          </a:xfrm>
          <a:prstGeom prst="rect">
            <a:avLst/>
          </a:prstGeom>
        </p:spPr>
      </p:pic>
      <p:pic>
        <p:nvPicPr>
          <p:cNvPr id="17" name="God Line" hidden="1"/>
          <p:cNvPicPr>
            <a:picLocks noChangeAspect="1"/>
          </p:cNvPicPr>
          <p:nvPr/>
        </p:nvPicPr>
        <p:blipFill rotWithShape="1">
          <a:blip r:embed="rId17" cstate="print">
            <a:extLst>
              <a:ext uri="{28A0092B-C50C-407E-A947-70E740481C1C}">
                <a14:useLocalDpi xmlns:a14="http://schemas.microsoft.com/office/drawing/2010/main" val="0"/>
              </a:ext>
            </a:extLst>
          </a:blip>
          <a:srcRect l="36905" t="6491" r="40476" b="78222"/>
          <a:stretch/>
        </p:blipFill>
        <p:spPr>
          <a:xfrm>
            <a:off x="5257800" y="609600"/>
            <a:ext cx="1447800" cy="990600"/>
          </a:xfrm>
          <a:prstGeom prst="rect">
            <a:avLst/>
          </a:prstGeom>
        </p:spPr>
      </p:pic>
      <p:pic>
        <p:nvPicPr>
          <p:cNvPr id="19" name="God"/>
          <p:cNvPicPr>
            <a:picLocks noChangeAspect="1"/>
          </p:cNvPicPr>
          <p:nvPr/>
        </p:nvPicPr>
        <p:blipFill rotWithShape="1">
          <a:blip r:embed="rId18" cstate="print">
            <a:extLst>
              <a:ext uri="{28A0092B-C50C-407E-A947-70E740481C1C}">
                <a14:useLocalDpi xmlns:a14="http://schemas.microsoft.com/office/drawing/2010/main" val="0"/>
              </a:ext>
            </a:extLst>
          </a:blip>
          <a:srcRect l="36905" t="5315" r="39285" b="81750"/>
          <a:stretch/>
        </p:blipFill>
        <p:spPr>
          <a:xfrm>
            <a:off x="5257800" y="533400"/>
            <a:ext cx="1524000" cy="838200"/>
          </a:xfrm>
          <a:prstGeom prst="rect">
            <a:avLst/>
          </a:prstGeom>
        </p:spPr>
      </p:pic>
    </p:spTree>
    <p:extLst>
      <p:ext uri="{BB962C8B-B14F-4D97-AF65-F5344CB8AC3E}">
        <p14:creationId xmlns:p14="http://schemas.microsoft.com/office/powerpoint/2010/main" val="30098534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ue Arrow"/>
          <p:cNvPicPr>
            <a:picLocks noChangeAspect="1"/>
          </p:cNvPicPr>
          <p:nvPr/>
        </p:nvPicPr>
        <p:blipFill rotWithShape="1">
          <a:blip r:embed="rId3" cstate="print">
            <a:extLst>
              <a:ext uri="{28A0092B-C50C-407E-A947-70E740481C1C}">
                <a14:useLocalDpi xmlns:a14="http://schemas.microsoft.com/office/drawing/2010/main" val="0"/>
              </a:ext>
            </a:extLst>
          </a:blip>
          <a:srcRect l="16668" r="23809" b="68815"/>
          <a:stretch/>
        </p:blipFill>
        <p:spPr>
          <a:xfrm>
            <a:off x="3962400" y="188972"/>
            <a:ext cx="3810000" cy="2020831"/>
          </a:xfrm>
          <a:prstGeom prst="rect">
            <a:avLst/>
          </a:prstGeom>
        </p:spPr>
      </p:pic>
      <p:pic>
        <p:nvPicPr>
          <p:cNvPr id="3" name="Purple Arrow"/>
          <p:cNvPicPr>
            <a:picLocks noChangeAspect="1"/>
          </p:cNvPicPr>
          <p:nvPr/>
        </p:nvPicPr>
        <p:blipFill rotWithShape="1">
          <a:blip r:embed="rId4" cstate="print">
            <a:extLst>
              <a:ext uri="{28A0092B-C50C-407E-A947-70E740481C1C}">
                <a14:useLocalDpi xmlns:a14="http://schemas.microsoft.com/office/drawing/2010/main" val="0"/>
              </a:ext>
            </a:extLst>
          </a:blip>
          <a:srcRect l="61905" t="10019" b="31185"/>
          <a:stretch/>
        </p:blipFill>
        <p:spPr>
          <a:xfrm>
            <a:off x="6858000" y="838200"/>
            <a:ext cx="2438406" cy="3810000"/>
          </a:xfrm>
          <a:prstGeom prst="rect">
            <a:avLst/>
          </a:prstGeom>
        </p:spPr>
      </p:pic>
      <p:pic>
        <p:nvPicPr>
          <p:cNvPr id="5" name="Red Arrow"/>
          <p:cNvPicPr>
            <a:picLocks noChangeAspect="1"/>
          </p:cNvPicPr>
          <p:nvPr/>
        </p:nvPicPr>
        <p:blipFill rotWithShape="1">
          <a:blip r:embed="rId5" cstate="print">
            <a:extLst>
              <a:ext uri="{28A0092B-C50C-407E-A947-70E740481C1C}">
                <a14:useLocalDpi xmlns:a14="http://schemas.microsoft.com/office/drawing/2010/main" val="0"/>
              </a:ext>
            </a:extLst>
          </a:blip>
          <a:srcRect l="39286" t="57055" r="7143"/>
          <a:stretch/>
        </p:blipFill>
        <p:spPr>
          <a:xfrm>
            <a:off x="5410200" y="3886200"/>
            <a:ext cx="3429000" cy="2782830"/>
          </a:xfrm>
          <a:prstGeom prst="rect">
            <a:avLst/>
          </a:prstGeom>
        </p:spPr>
      </p:pic>
      <p:pic>
        <p:nvPicPr>
          <p:cNvPr id="6" name="Yellow Arrow"/>
          <p:cNvPicPr>
            <a:picLocks noChangeAspect="1"/>
          </p:cNvPicPr>
          <p:nvPr/>
        </p:nvPicPr>
        <p:blipFill rotWithShape="1">
          <a:blip r:embed="rId6" cstate="print">
            <a:extLst>
              <a:ext uri="{28A0092B-C50C-407E-A947-70E740481C1C}">
                <a14:useLocalDpi xmlns:a14="http://schemas.microsoft.com/office/drawing/2010/main" val="0"/>
              </a:ext>
            </a:extLst>
          </a:blip>
          <a:srcRect t="54704" r="48809" b="2964"/>
          <a:stretch/>
        </p:blipFill>
        <p:spPr>
          <a:xfrm>
            <a:off x="2895596" y="3733800"/>
            <a:ext cx="3276607" cy="2743200"/>
          </a:xfrm>
          <a:prstGeom prst="rect">
            <a:avLst/>
          </a:prstGeom>
        </p:spPr>
      </p:pic>
      <p:pic>
        <p:nvPicPr>
          <p:cNvPr id="7" name="Green Arrow"/>
          <p:cNvPicPr>
            <a:picLocks noChangeAspect="1"/>
          </p:cNvPicPr>
          <p:nvPr/>
        </p:nvPicPr>
        <p:blipFill rotWithShape="1">
          <a:blip r:embed="rId7" cstate="print">
            <a:extLst>
              <a:ext uri="{28A0092B-C50C-407E-A947-70E740481C1C}">
                <a14:useLocalDpi xmlns:a14="http://schemas.microsoft.com/office/drawing/2010/main" val="0"/>
              </a:ext>
            </a:extLst>
          </a:blip>
          <a:srcRect t="12371" r="69048" b="33537"/>
          <a:stretch/>
        </p:blipFill>
        <p:spPr>
          <a:xfrm>
            <a:off x="2895596" y="990600"/>
            <a:ext cx="1981207" cy="3505200"/>
          </a:xfrm>
          <a:prstGeom prst="rect">
            <a:avLst/>
          </a:prstGeom>
        </p:spPr>
      </p:pic>
      <p:pic>
        <p:nvPicPr>
          <p:cNvPr id="8" name="Title"/>
          <p:cNvPicPr>
            <a:picLocks noChangeAspect="1"/>
          </p:cNvPicPr>
          <p:nvPr/>
        </p:nvPicPr>
        <p:blipFill rotWithShape="1">
          <a:blip r:embed="rId8" cstate="print">
            <a:extLst>
              <a:ext uri="{28A0092B-C50C-407E-A947-70E740481C1C}">
                <a14:useLocalDpi xmlns:a14="http://schemas.microsoft.com/office/drawing/2010/main" val="0"/>
              </a:ext>
            </a:extLst>
          </a:blip>
          <a:srcRect l="26191" t="30009" r="32143" b="34713"/>
          <a:stretch/>
        </p:blipFill>
        <p:spPr>
          <a:xfrm>
            <a:off x="4572000" y="2133600"/>
            <a:ext cx="2667000" cy="2286000"/>
          </a:xfrm>
          <a:prstGeom prst="rect">
            <a:avLst/>
          </a:prstGeom>
        </p:spPr>
      </p:pic>
      <p:pic>
        <p:nvPicPr>
          <p:cNvPr id="15" name="Gift 2 Line"/>
          <p:cNvPicPr>
            <a:picLocks noChangeAspect="1"/>
          </p:cNvPicPr>
          <p:nvPr/>
        </p:nvPicPr>
        <p:blipFill rotWithShape="1">
          <a:blip r:embed="rId9" cstate="print">
            <a:extLst>
              <a:ext uri="{28A0092B-C50C-407E-A947-70E740481C1C}">
                <a14:useLocalDpi xmlns:a14="http://schemas.microsoft.com/office/drawing/2010/main" val="0"/>
              </a:ext>
            </a:extLst>
          </a:blip>
          <a:srcRect l="3571" t="27658" r="78572" b="51176"/>
          <a:stretch/>
        </p:blipFill>
        <p:spPr>
          <a:xfrm>
            <a:off x="3124200" y="1981200"/>
            <a:ext cx="1143000" cy="1371600"/>
          </a:xfrm>
          <a:prstGeom prst="rect">
            <a:avLst/>
          </a:prstGeom>
        </p:spPr>
      </p:pic>
      <p:pic>
        <p:nvPicPr>
          <p:cNvPr id="23" name="Gift 2"/>
          <p:cNvPicPr>
            <a:picLocks noChangeAspect="1"/>
          </p:cNvPicPr>
          <p:nvPr/>
        </p:nvPicPr>
        <p:blipFill rotWithShape="1">
          <a:blip r:embed="rId10" cstate="print">
            <a:extLst>
              <a:ext uri="{28A0092B-C50C-407E-A947-70E740481C1C}">
                <a14:useLocalDpi xmlns:a14="http://schemas.microsoft.com/office/drawing/2010/main" val="0"/>
              </a:ext>
            </a:extLst>
          </a:blip>
          <a:srcRect l="4762" t="26482" r="80952" b="51176"/>
          <a:stretch/>
        </p:blipFill>
        <p:spPr>
          <a:xfrm>
            <a:off x="3200400" y="1905000"/>
            <a:ext cx="914400" cy="1447800"/>
          </a:xfrm>
          <a:prstGeom prst="rect">
            <a:avLst/>
          </a:prstGeom>
        </p:spPr>
      </p:pic>
      <p:pic>
        <p:nvPicPr>
          <p:cNvPr id="13" name="Generous Line" hidden="1"/>
          <p:cNvPicPr>
            <a:picLocks noChangeAspect="1"/>
          </p:cNvPicPr>
          <p:nvPr/>
        </p:nvPicPr>
        <p:blipFill rotWithShape="1">
          <a:blip r:embed="rId11" cstate="print">
            <a:extLst>
              <a:ext uri="{28A0092B-C50C-407E-A947-70E740481C1C}">
                <a14:useLocalDpi xmlns:a14="http://schemas.microsoft.com/office/drawing/2010/main" val="0"/>
              </a:ext>
            </a:extLst>
          </a:blip>
          <a:srcRect l="7143" t="60583" r="60714" b="7667"/>
          <a:stretch/>
        </p:blipFill>
        <p:spPr>
          <a:xfrm>
            <a:off x="3352800" y="4114800"/>
            <a:ext cx="2057400" cy="2057400"/>
          </a:xfrm>
          <a:prstGeom prst="rect">
            <a:avLst/>
          </a:prstGeom>
        </p:spPr>
      </p:pic>
      <p:pic>
        <p:nvPicPr>
          <p:cNvPr id="22" name="Generous"/>
          <p:cNvPicPr>
            <a:picLocks noChangeAspect="1"/>
          </p:cNvPicPr>
          <p:nvPr/>
        </p:nvPicPr>
        <p:blipFill rotWithShape="1">
          <a:blip r:embed="rId12" cstate="print">
            <a:extLst>
              <a:ext uri="{28A0092B-C50C-407E-A947-70E740481C1C}">
                <a14:useLocalDpi xmlns:a14="http://schemas.microsoft.com/office/drawing/2010/main" val="0"/>
              </a:ext>
            </a:extLst>
          </a:blip>
          <a:srcRect l="8333" t="60583" r="60714" b="12371"/>
          <a:stretch/>
        </p:blipFill>
        <p:spPr>
          <a:xfrm>
            <a:off x="3429000" y="4114800"/>
            <a:ext cx="1981200" cy="1752600"/>
          </a:xfrm>
          <a:prstGeom prst="rect">
            <a:avLst/>
          </a:prstGeom>
        </p:spPr>
      </p:pic>
      <p:pic>
        <p:nvPicPr>
          <p:cNvPr id="16" name="Grateful Line" hidden="1"/>
          <p:cNvPicPr>
            <a:picLocks noChangeAspect="1"/>
          </p:cNvPicPr>
          <p:nvPr/>
        </p:nvPicPr>
        <p:blipFill rotWithShape="1">
          <a:blip r:embed="rId13" cstate="print">
            <a:extLst>
              <a:ext uri="{28A0092B-C50C-407E-A947-70E740481C1C}">
                <a14:useLocalDpi xmlns:a14="http://schemas.microsoft.com/office/drawing/2010/main" val="0"/>
              </a:ext>
            </a:extLst>
          </a:blip>
          <a:srcRect l="48809" t="68815" r="16667" b="7667"/>
          <a:stretch/>
        </p:blipFill>
        <p:spPr>
          <a:xfrm>
            <a:off x="6019800" y="4648200"/>
            <a:ext cx="2209800" cy="1524000"/>
          </a:xfrm>
          <a:prstGeom prst="rect">
            <a:avLst/>
          </a:prstGeom>
        </p:spPr>
      </p:pic>
      <p:pic>
        <p:nvPicPr>
          <p:cNvPr id="21" name="Grateful"/>
          <p:cNvPicPr>
            <a:picLocks noChangeAspect="1"/>
          </p:cNvPicPr>
          <p:nvPr/>
        </p:nvPicPr>
        <p:blipFill rotWithShape="1">
          <a:blip r:embed="rId14" cstate="print">
            <a:extLst>
              <a:ext uri="{28A0092B-C50C-407E-A947-70E740481C1C}">
                <a14:useLocalDpi xmlns:a14="http://schemas.microsoft.com/office/drawing/2010/main" val="0"/>
              </a:ext>
            </a:extLst>
          </a:blip>
          <a:srcRect l="50000" t="62935" r="20238" b="8843"/>
          <a:stretch/>
        </p:blipFill>
        <p:spPr>
          <a:xfrm>
            <a:off x="6096000" y="4267200"/>
            <a:ext cx="1905000" cy="1828800"/>
          </a:xfrm>
          <a:prstGeom prst="rect">
            <a:avLst/>
          </a:prstGeom>
        </p:spPr>
      </p:pic>
      <p:pic>
        <p:nvPicPr>
          <p:cNvPr id="14" name="Gift 1 Line" hidden="1"/>
          <p:cNvPicPr>
            <a:picLocks noChangeAspect="1"/>
          </p:cNvPicPr>
          <p:nvPr/>
        </p:nvPicPr>
        <p:blipFill rotWithShape="1">
          <a:blip r:embed="rId15" cstate="print">
            <a:extLst>
              <a:ext uri="{28A0092B-C50C-407E-A947-70E740481C1C}">
                <a14:useLocalDpi xmlns:a14="http://schemas.microsoft.com/office/drawing/2010/main" val="0"/>
              </a:ext>
            </a:extLst>
          </a:blip>
          <a:srcRect l="76191" t="28834" r="13095" b="47648"/>
          <a:stretch/>
        </p:blipFill>
        <p:spPr>
          <a:xfrm>
            <a:off x="7772400" y="2057400"/>
            <a:ext cx="685800" cy="1524000"/>
          </a:xfrm>
          <a:prstGeom prst="rect">
            <a:avLst/>
          </a:prstGeom>
        </p:spPr>
      </p:pic>
      <p:pic>
        <p:nvPicPr>
          <p:cNvPr id="20" name="Gift 1"/>
          <p:cNvPicPr>
            <a:picLocks noChangeAspect="1"/>
          </p:cNvPicPr>
          <p:nvPr/>
        </p:nvPicPr>
        <p:blipFill rotWithShape="1">
          <a:blip r:embed="rId16" cstate="print">
            <a:extLst>
              <a:ext uri="{28A0092B-C50C-407E-A947-70E740481C1C}">
                <a14:useLocalDpi xmlns:a14="http://schemas.microsoft.com/office/drawing/2010/main" val="0"/>
              </a:ext>
            </a:extLst>
          </a:blip>
          <a:srcRect l="76191" t="30010" r="8333" b="48824"/>
          <a:stretch/>
        </p:blipFill>
        <p:spPr>
          <a:xfrm>
            <a:off x="7772400" y="2133600"/>
            <a:ext cx="990600" cy="1371600"/>
          </a:xfrm>
          <a:prstGeom prst="rect">
            <a:avLst/>
          </a:prstGeom>
        </p:spPr>
      </p:pic>
      <p:pic>
        <p:nvPicPr>
          <p:cNvPr id="17" name="God Line" hidden="1"/>
          <p:cNvPicPr>
            <a:picLocks noChangeAspect="1"/>
          </p:cNvPicPr>
          <p:nvPr/>
        </p:nvPicPr>
        <p:blipFill rotWithShape="1">
          <a:blip r:embed="rId17" cstate="print">
            <a:extLst>
              <a:ext uri="{28A0092B-C50C-407E-A947-70E740481C1C}">
                <a14:useLocalDpi xmlns:a14="http://schemas.microsoft.com/office/drawing/2010/main" val="0"/>
              </a:ext>
            </a:extLst>
          </a:blip>
          <a:srcRect l="36905" t="6491" r="40476" b="78222"/>
          <a:stretch/>
        </p:blipFill>
        <p:spPr>
          <a:xfrm>
            <a:off x="5257800" y="609600"/>
            <a:ext cx="1447800" cy="990600"/>
          </a:xfrm>
          <a:prstGeom prst="rect">
            <a:avLst/>
          </a:prstGeom>
        </p:spPr>
      </p:pic>
      <p:pic>
        <p:nvPicPr>
          <p:cNvPr id="19" name="God"/>
          <p:cNvPicPr>
            <a:picLocks noChangeAspect="1"/>
          </p:cNvPicPr>
          <p:nvPr/>
        </p:nvPicPr>
        <p:blipFill rotWithShape="1">
          <a:blip r:embed="rId18" cstate="print">
            <a:extLst>
              <a:ext uri="{28A0092B-C50C-407E-A947-70E740481C1C}">
                <a14:useLocalDpi xmlns:a14="http://schemas.microsoft.com/office/drawing/2010/main" val="0"/>
              </a:ext>
            </a:extLst>
          </a:blip>
          <a:srcRect l="36905" t="5315" r="39285" b="81750"/>
          <a:stretch/>
        </p:blipFill>
        <p:spPr>
          <a:xfrm>
            <a:off x="5257800" y="533400"/>
            <a:ext cx="1524000" cy="838200"/>
          </a:xfrm>
          <a:prstGeom prst="rect">
            <a:avLst/>
          </a:prstGeom>
        </p:spPr>
      </p:pic>
    </p:spTree>
    <p:extLst>
      <p:ext uri="{BB962C8B-B14F-4D97-AF65-F5344CB8AC3E}">
        <p14:creationId xmlns:p14="http://schemas.microsoft.com/office/powerpoint/2010/main" val="315308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2438400" y="2362200"/>
            <a:ext cx="7315200" cy="3886200"/>
          </a:xfrm>
        </p:spPr>
        <p:txBody>
          <a:bodyPr>
            <a:noAutofit/>
          </a:bodyPr>
          <a:lstStyle/>
          <a:p>
            <a:pPr eaLnBrk="1" hangingPunct="1">
              <a:buFont typeface="Wingdings" panose="05000000000000000000" pitchFamily="2" charset="2"/>
              <a:buNone/>
            </a:pPr>
            <a:r>
              <a:rPr lang="en-US" altLang="en-US" sz="4000" dirty="0">
                <a:latin typeface="Comic Sans MS" panose="030F0702030302020204" pitchFamily="66" charset="0"/>
              </a:rPr>
              <a:t>1.  God created and owns it all</a:t>
            </a:r>
          </a:p>
          <a:p>
            <a:pPr eaLnBrk="1" hangingPunct="1">
              <a:buFont typeface="Wingdings" panose="05000000000000000000" pitchFamily="2" charset="2"/>
              <a:buNone/>
            </a:pPr>
            <a:r>
              <a:rPr lang="en-US" altLang="en-US" sz="4000" dirty="0">
                <a:latin typeface="Comic Sans MS" panose="030F0702030302020204" pitchFamily="66" charset="0"/>
              </a:rPr>
              <a:t>2.  Everything we have is gift</a:t>
            </a:r>
          </a:p>
          <a:p>
            <a:pPr eaLnBrk="1" hangingPunct="1">
              <a:buFont typeface="Wingdings" panose="05000000000000000000" pitchFamily="2" charset="2"/>
              <a:buNone/>
            </a:pPr>
            <a:r>
              <a:rPr lang="en-US" altLang="en-US" sz="4000" dirty="0">
                <a:latin typeface="Comic Sans MS" panose="030F0702030302020204" pitchFamily="66" charset="0"/>
              </a:rPr>
              <a:t>3.  Have a grateful heart</a:t>
            </a:r>
          </a:p>
          <a:p>
            <a:pPr eaLnBrk="1" hangingPunct="1">
              <a:buFont typeface="Wingdings" panose="05000000000000000000" pitchFamily="2" charset="2"/>
              <a:buNone/>
            </a:pPr>
            <a:r>
              <a:rPr lang="en-US" altLang="en-US" sz="4000" dirty="0">
                <a:latin typeface="Comic Sans MS" panose="030F0702030302020204" pitchFamily="66" charset="0"/>
              </a:rPr>
              <a:t>4.  Be generous</a:t>
            </a:r>
          </a:p>
          <a:p>
            <a:pPr eaLnBrk="1" hangingPunct="1">
              <a:buFont typeface="Wingdings" panose="05000000000000000000" pitchFamily="2" charset="2"/>
              <a:buNone/>
            </a:pPr>
            <a:r>
              <a:rPr lang="en-US" altLang="en-US" sz="4000" dirty="0">
                <a:latin typeface="Comic Sans MS" panose="030F0702030302020204" pitchFamily="66" charset="0"/>
              </a:rPr>
              <a:t>5.  Give back to God</a:t>
            </a:r>
          </a:p>
          <a:p>
            <a:pPr eaLnBrk="1" hangingPunct="1">
              <a:buFont typeface="Wingdings" panose="05000000000000000000" pitchFamily="2" charset="2"/>
              <a:buNone/>
            </a:pPr>
            <a:endParaRPr lang="en-US" altLang="en-US" dirty="0"/>
          </a:p>
        </p:txBody>
      </p:sp>
      <p:sp>
        <p:nvSpPr>
          <p:cNvPr id="6" name="Rectangle 2"/>
          <p:cNvSpPr txBox="1">
            <a:spLocks noChangeArrowheads="1"/>
          </p:cNvSpPr>
          <p:nvPr/>
        </p:nvSpPr>
        <p:spPr>
          <a:xfrm>
            <a:off x="2209800" y="228600"/>
            <a:ext cx="77724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en-US" sz="5000" b="1" i="0" u="none" strike="noStrike" kern="0" cap="none" spc="10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Pristina" panose="03060402040406080204" pitchFamily="66" charset="0"/>
                <a:ea typeface="+mj-ea"/>
                <a:cs typeface="+mj-cs"/>
              </a:rPr>
              <a:t>Circle of Stewardship</a:t>
            </a:r>
          </a:p>
        </p:txBody>
      </p:sp>
      <p:sp>
        <p:nvSpPr>
          <p:cNvPr id="7" name="TextBox 6"/>
          <p:cNvSpPr txBox="1"/>
          <p:nvPr/>
        </p:nvSpPr>
        <p:spPr>
          <a:xfrm>
            <a:off x="76200" y="1295400"/>
            <a:ext cx="12039600" cy="7620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w="9525">
                  <a:solidFill>
                    <a:prstClr val="black"/>
                  </a:solidFill>
                  <a:prstDash val="solid"/>
                </a:ln>
                <a:solidFill>
                  <a:srgbClr val="F4DE3A"/>
                </a:solidFill>
                <a:effectLst>
                  <a:outerShdw blurRad="12700" dist="38100" dir="2700000" algn="tl" rotWithShape="0">
                    <a:srgbClr val="F4DE3A">
                      <a:lumMod val="60000"/>
                      <a:lumOff val="40000"/>
                    </a:srgbClr>
                  </a:outerShdw>
                </a:effectLst>
                <a:uLnTx/>
                <a:uFillTx/>
                <a:latin typeface="Comic Sans MS" panose="030F0702030302020204" pitchFamily="66" charset="0"/>
                <a:ea typeface="+mn-ea"/>
                <a:cs typeface="+mn-cs"/>
              </a:rPr>
              <a:t>Building Blocks of Christian Stewardship</a:t>
            </a:r>
          </a:p>
        </p:txBody>
      </p:sp>
    </p:spTree>
    <p:extLst>
      <p:ext uri="{BB962C8B-B14F-4D97-AF65-F5344CB8AC3E}">
        <p14:creationId xmlns:p14="http://schemas.microsoft.com/office/powerpoint/2010/main" val="1658345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4819">
                                            <p:txEl>
                                              <p:pRg st="4" end="4"/>
                                            </p:txEl>
                                          </p:spTgt>
                                        </p:tgtEl>
                                        <p:attrNameLst>
                                          <p:attrName>style.visibility</p:attrName>
                                        </p:attrNameLst>
                                      </p:cBhvr>
                                      <p:to>
                                        <p:strVal val="visible"/>
                                      </p:to>
                                    </p:set>
                                    <p:animEffect transition="in" filter="fade">
                                      <p:cBhvr>
                                        <p:cTn id="7" dur="1000"/>
                                        <p:tgtEl>
                                          <p:spTgt spid="34819">
                                            <p:txEl>
                                              <p:pRg st="4" end="4"/>
                                            </p:txEl>
                                          </p:spTgt>
                                        </p:tgtEl>
                                      </p:cBhvr>
                                    </p:animEffect>
                                    <p:anim calcmode="lin" valueType="num">
                                      <p:cBhvr>
                                        <p:cTn id="8"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76200" y="1219200"/>
            <a:ext cx="12039600" cy="5562600"/>
          </a:xfrm>
        </p:spPr>
        <p:txBody>
          <a:bodyPr>
            <a:noAutofit/>
          </a:bodyPr>
          <a:lstStyle/>
          <a:p>
            <a:pPr marL="0" indent="0" algn="ctr">
              <a:lnSpc>
                <a:spcPct val="100000"/>
              </a:lnSpc>
              <a:spcBef>
                <a:spcPts val="0"/>
              </a:spcBef>
              <a:buNone/>
            </a:pPr>
            <a:r>
              <a:rPr lang="en-US" altLang="en-US" sz="3200" dirty="0">
                <a:latin typeface="Comic Sans MS" panose="030F0702030302020204" pitchFamily="66" charset="0"/>
              </a:rPr>
              <a:t>Jesus answered, “The first is, ‘Hear, O Israel:  </a:t>
            </a:r>
          </a:p>
          <a:p>
            <a:pPr marL="0" indent="0" algn="ctr">
              <a:lnSpc>
                <a:spcPct val="100000"/>
              </a:lnSpc>
              <a:spcBef>
                <a:spcPts val="0"/>
              </a:spcBef>
              <a:buNone/>
            </a:pPr>
            <a:r>
              <a:rPr lang="en-US" altLang="en-US" sz="3200" dirty="0">
                <a:latin typeface="Comic Sans MS" panose="030F0702030302020204" pitchFamily="66" charset="0"/>
              </a:rPr>
              <a:t>the Lord our God, the Lord is one;  </a:t>
            </a:r>
          </a:p>
          <a:p>
            <a:pPr marL="0" indent="0" algn="ctr">
              <a:lnSpc>
                <a:spcPct val="100000"/>
              </a:lnSpc>
              <a:spcBef>
                <a:spcPts val="0"/>
              </a:spcBef>
              <a:buNone/>
            </a:pPr>
            <a:r>
              <a:rPr lang="en-US" altLang="en-US" sz="3200" dirty="0">
                <a:latin typeface="Comic Sans MS" panose="030F0702030302020204" pitchFamily="66" charset="0"/>
              </a:rPr>
              <a:t>you shall love the Lord your God with all your heart, </a:t>
            </a:r>
          </a:p>
          <a:p>
            <a:pPr marL="0" indent="0" algn="ctr">
              <a:lnSpc>
                <a:spcPct val="100000"/>
              </a:lnSpc>
              <a:spcBef>
                <a:spcPts val="0"/>
              </a:spcBef>
              <a:buNone/>
            </a:pPr>
            <a:r>
              <a:rPr lang="en-US" altLang="en-US" sz="3200" dirty="0">
                <a:latin typeface="Comic Sans MS" panose="030F0702030302020204" pitchFamily="66" charset="0"/>
              </a:rPr>
              <a:t>and with all your soul, </a:t>
            </a:r>
          </a:p>
          <a:p>
            <a:pPr marL="0" indent="0" algn="ctr">
              <a:lnSpc>
                <a:spcPct val="100000"/>
              </a:lnSpc>
              <a:spcBef>
                <a:spcPts val="0"/>
              </a:spcBef>
              <a:buNone/>
            </a:pPr>
            <a:r>
              <a:rPr lang="en-US" altLang="en-US" sz="3200" dirty="0">
                <a:latin typeface="Comic Sans MS" panose="030F0702030302020204" pitchFamily="66" charset="0"/>
              </a:rPr>
              <a:t>and with all your mind, </a:t>
            </a:r>
          </a:p>
          <a:p>
            <a:pPr marL="0" indent="0" algn="ctr">
              <a:lnSpc>
                <a:spcPct val="100000"/>
              </a:lnSpc>
              <a:spcBef>
                <a:spcPts val="0"/>
              </a:spcBef>
              <a:spcAft>
                <a:spcPts val="2400"/>
              </a:spcAft>
              <a:buNone/>
            </a:pPr>
            <a:r>
              <a:rPr lang="en-US" altLang="en-US" sz="3200" dirty="0">
                <a:latin typeface="Comic Sans MS" panose="030F0702030302020204" pitchFamily="66" charset="0"/>
              </a:rPr>
              <a:t>and with all your strength.’  </a:t>
            </a:r>
          </a:p>
          <a:p>
            <a:pPr marL="0" indent="0" algn="ctr">
              <a:lnSpc>
                <a:spcPct val="100000"/>
              </a:lnSpc>
              <a:spcBef>
                <a:spcPts val="0"/>
              </a:spcBef>
              <a:buNone/>
            </a:pPr>
            <a:r>
              <a:rPr lang="en-US" altLang="en-US" sz="3200" dirty="0">
                <a:latin typeface="Comic Sans MS" panose="030F0702030302020204" pitchFamily="66" charset="0"/>
              </a:rPr>
              <a:t>The second is this, </a:t>
            </a:r>
          </a:p>
          <a:p>
            <a:pPr marL="0" indent="0" algn="ctr">
              <a:lnSpc>
                <a:spcPct val="100000"/>
              </a:lnSpc>
              <a:spcBef>
                <a:spcPts val="0"/>
              </a:spcBef>
              <a:buNone/>
            </a:pPr>
            <a:r>
              <a:rPr lang="en-US" altLang="en-US" sz="3200" dirty="0">
                <a:latin typeface="Comic Sans MS" panose="030F0702030302020204" pitchFamily="66" charset="0"/>
              </a:rPr>
              <a:t>‘You shall love your neighbor as yourself.’  </a:t>
            </a:r>
          </a:p>
          <a:p>
            <a:pPr marL="0" indent="0" algn="ctr">
              <a:lnSpc>
                <a:spcPct val="100000"/>
              </a:lnSpc>
              <a:spcBef>
                <a:spcPts val="0"/>
              </a:spcBef>
              <a:spcAft>
                <a:spcPts val="2400"/>
              </a:spcAft>
              <a:buNone/>
            </a:pPr>
            <a:r>
              <a:rPr lang="en-US" altLang="en-US" sz="3200" dirty="0">
                <a:latin typeface="Comic Sans MS" panose="030F0702030302020204" pitchFamily="66" charset="0"/>
              </a:rPr>
              <a:t>There is no other commandment greater than these.”  </a:t>
            </a:r>
          </a:p>
          <a:p>
            <a:pPr marL="0" indent="0" algn="ctr">
              <a:lnSpc>
                <a:spcPct val="100000"/>
              </a:lnSpc>
              <a:spcBef>
                <a:spcPts val="0"/>
              </a:spcBef>
              <a:buNone/>
            </a:pPr>
            <a:r>
              <a:rPr lang="en-US" altLang="en-US" sz="3200" i="1" dirty="0">
                <a:latin typeface="Comic Sans MS" panose="030F0702030302020204" pitchFamily="66" charset="0"/>
              </a:rPr>
              <a:t>Mark 12:29-31</a:t>
            </a:r>
          </a:p>
          <a:p>
            <a:pPr algn="ctr" eaLnBrk="1" hangingPunct="1">
              <a:buFont typeface="Wingdings" panose="05000000000000000000" pitchFamily="2" charset="2"/>
              <a:buNone/>
            </a:pPr>
            <a:endParaRPr lang="en-US" altLang="en-US" b="1" dirty="0">
              <a:latin typeface="Century" panose="02040604050505020304" pitchFamily="18" charset="0"/>
            </a:endParaRPr>
          </a:p>
          <a:p>
            <a:pPr algn="ctr" eaLnBrk="1" hangingPunct="1">
              <a:buFont typeface="Wingdings" panose="05000000000000000000" pitchFamily="2" charset="2"/>
              <a:buNone/>
            </a:pPr>
            <a:r>
              <a:rPr lang="en-US" altLang="en-US" sz="2200" dirty="0">
                <a:latin typeface="Century" panose="02040604050505020304" pitchFamily="18" charset="0"/>
              </a:rPr>
              <a:t>	</a:t>
            </a:r>
          </a:p>
        </p:txBody>
      </p:sp>
      <p:sp>
        <p:nvSpPr>
          <p:cNvPr id="4" name="Rectangle 2"/>
          <p:cNvSpPr txBox="1">
            <a:spLocks noChangeArrowheads="1"/>
          </p:cNvSpPr>
          <p:nvPr/>
        </p:nvSpPr>
        <p:spPr>
          <a:xfrm>
            <a:off x="381000" y="381000"/>
            <a:ext cx="113538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en-US" sz="6600" b="1" i="0" u="none" strike="noStrike" kern="0" cap="none" spc="0" normalizeH="0" baseline="0" noProof="0" dirty="0">
                <a:ln w="0"/>
                <a:solidFill>
                  <a:srgbClr val="41AEBD"/>
                </a:solidFill>
                <a:effectLst>
                  <a:outerShdw blurRad="38100" dist="25400" dir="5400000" algn="ctr" rotWithShape="0">
                    <a:srgbClr val="6E747A">
                      <a:alpha val="43000"/>
                    </a:srgbClr>
                  </a:outerShdw>
                </a:effectLst>
                <a:uLnTx/>
                <a:uFillTx/>
                <a:latin typeface="Pristina" panose="03060402040406080204" pitchFamily="66" charset="0"/>
                <a:ea typeface="+mj-ea"/>
                <a:cs typeface="+mj-cs"/>
              </a:rPr>
              <a:t>Ultimate Stewardship Scripture</a:t>
            </a:r>
          </a:p>
        </p:txBody>
      </p:sp>
    </p:spTree>
    <p:extLst>
      <p:ext uri="{BB962C8B-B14F-4D97-AF65-F5344CB8AC3E}">
        <p14:creationId xmlns:p14="http://schemas.microsoft.com/office/powerpoint/2010/main" val="4222104538"/>
      </p:ext>
    </p:extLst>
  </p:cSld>
  <p:clrMapOvr>
    <a:masterClrMapping/>
  </p:clrMapOvr>
  <mc:AlternateContent xmlns:mc="http://schemas.openxmlformats.org/markup-compatibility/2006" xmlns:p14="http://schemas.microsoft.com/office/powerpoint/2010/main">
    <mc:Choice Requires="p14">
      <p:transition spd="slow" p14:dur="1750">
        <p14:window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76200" y="1219200"/>
            <a:ext cx="12039600" cy="5638800"/>
          </a:xfrm>
        </p:spPr>
        <p:txBody>
          <a:bodyPr>
            <a:noAutofit/>
          </a:bodyPr>
          <a:lstStyle/>
          <a:p>
            <a:pPr marL="0" indent="0" algn="ctr">
              <a:lnSpc>
                <a:spcPts val="4100"/>
              </a:lnSpc>
              <a:spcBef>
                <a:spcPts val="0"/>
              </a:spcBef>
              <a:buNone/>
            </a:pPr>
            <a:r>
              <a:rPr lang="en-US" altLang="en-US" sz="4400" i="1" dirty="0">
                <a:latin typeface="Chaparral Pro" panose="02060503040505020203" pitchFamily="18" charset="0"/>
              </a:rPr>
              <a:t>Stewardship is our thankful and intentional response to the question, "What is God calling me to do </a:t>
            </a:r>
          </a:p>
          <a:p>
            <a:pPr marL="0" indent="0" algn="ctr">
              <a:lnSpc>
                <a:spcPts val="4100"/>
              </a:lnSpc>
              <a:spcBef>
                <a:spcPts val="0"/>
              </a:spcBef>
              <a:spcAft>
                <a:spcPts val="3000"/>
              </a:spcAft>
              <a:buNone/>
            </a:pPr>
            <a:r>
              <a:rPr lang="en-US" altLang="en-US" sz="4400" i="1" dirty="0">
                <a:latin typeface="Chaparral Pro" panose="02060503040505020203" pitchFamily="18" charset="0"/>
              </a:rPr>
              <a:t>with the gifts God has entrusted to me?”</a:t>
            </a:r>
          </a:p>
          <a:p>
            <a:pPr marL="0" indent="0" algn="ctr">
              <a:lnSpc>
                <a:spcPts val="4100"/>
              </a:lnSpc>
              <a:spcBef>
                <a:spcPts val="0"/>
              </a:spcBef>
              <a:buNone/>
            </a:pPr>
            <a:r>
              <a:rPr lang="en-US" altLang="en-US" sz="4400" i="1" dirty="0">
                <a:latin typeface="Chaparral Pro" panose="02060503040505020203" pitchFamily="18" charset="0"/>
              </a:rPr>
              <a:t>Stewardship is everything I do </a:t>
            </a:r>
          </a:p>
          <a:p>
            <a:pPr marL="0" indent="0" algn="ctr">
              <a:lnSpc>
                <a:spcPts val="4100"/>
              </a:lnSpc>
              <a:spcBef>
                <a:spcPts val="0"/>
              </a:spcBef>
              <a:buNone/>
            </a:pPr>
            <a:r>
              <a:rPr lang="en-US" altLang="en-US" sz="4400" i="1" dirty="0">
                <a:latin typeface="Chaparral Pro" panose="02060503040505020203" pitchFamily="18" charset="0"/>
              </a:rPr>
              <a:t>with everything I have </a:t>
            </a:r>
          </a:p>
          <a:p>
            <a:pPr marL="0" indent="0" algn="ctr">
              <a:lnSpc>
                <a:spcPts val="4100"/>
              </a:lnSpc>
              <a:spcBef>
                <a:spcPts val="0"/>
              </a:spcBef>
              <a:spcAft>
                <a:spcPts val="3000"/>
              </a:spcAft>
              <a:buNone/>
            </a:pPr>
            <a:r>
              <a:rPr lang="en-US" altLang="en-US" sz="4400" i="1" dirty="0">
                <a:latin typeface="Chaparral Pro" panose="02060503040505020203" pitchFamily="18" charset="0"/>
              </a:rPr>
              <a:t>after I say, “I believe.”</a:t>
            </a:r>
          </a:p>
          <a:p>
            <a:pPr marL="0" indent="0" algn="ctr">
              <a:lnSpc>
                <a:spcPts val="4100"/>
              </a:lnSpc>
              <a:spcBef>
                <a:spcPts val="0"/>
              </a:spcBef>
              <a:buNone/>
            </a:pPr>
            <a:r>
              <a:rPr lang="en-US" altLang="en-US" sz="4400" i="1" dirty="0">
                <a:latin typeface="Chaparral Pro" panose="02060503040505020203" pitchFamily="18" charset="0"/>
              </a:rPr>
              <a:t>Stewardship is </a:t>
            </a:r>
          </a:p>
          <a:p>
            <a:pPr marL="0" indent="0" algn="ctr">
              <a:lnSpc>
                <a:spcPts val="4100"/>
              </a:lnSpc>
              <a:spcBef>
                <a:spcPts val="0"/>
              </a:spcBef>
              <a:buNone/>
            </a:pPr>
            <a:r>
              <a:rPr lang="en-US" altLang="en-US" sz="4400" i="1" dirty="0">
                <a:latin typeface="Chaparral Pro" panose="02060503040505020203" pitchFamily="18" charset="0"/>
              </a:rPr>
              <a:t>using the gifts God has given me </a:t>
            </a:r>
          </a:p>
          <a:p>
            <a:pPr marL="0" indent="0" algn="ctr">
              <a:lnSpc>
                <a:spcPts val="4100"/>
              </a:lnSpc>
              <a:spcBef>
                <a:spcPts val="0"/>
              </a:spcBef>
              <a:buNone/>
            </a:pPr>
            <a:r>
              <a:rPr lang="en-US" altLang="en-US" sz="4400" i="1" dirty="0">
                <a:latin typeface="Chaparral Pro" panose="02060503040505020203" pitchFamily="18" charset="0"/>
              </a:rPr>
              <a:t>to do the work God is calling me to do.</a:t>
            </a:r>
          </a:p>
          <a:p>
            <a:pPr algn="ctr" eaLnBrk="1" hangingPunct="1">
              <a:buFont typeface="Wingdings" panose="05000000000000000000" pitchFamily="2" charset="2"/>
              <a:buNone/>
            </a:pPr>
            <a:endParaRPr lang="en-US" altLang="en-US" dirty="0"/>
          </a:p>
          <a:p>
            <a:pPr algn="ctr" eaLnBrk="1" hangingPunct="1">
              <a:buFont typeface="Wingdings" panose="05000000000000000000" pitchFamily="2" charset="2"/>
              <a:buNone/>
            </a:pPr>
            <a:endParaRPr lang="en-US" altLang="en-US" dirty="0">
              <a:latin typeface="Century" panose="02040604050505020304" pitchFamily="18" charset="0"/>
            </a:endParaRPr>
          </a:p>
          <a:p>
            <a:pPr eaLnBrk="1" hangingPunct="1">
              <a:buFont typeface="Wingdings" panose="05000000000000000000" pitchFamily="2" charset="2"/>
              <a:buNone/>
            </a:pPr>
            <a:r>
              <a:rPr lang="en-US" altLang="en-US" sz="2200" dirty="0">
                <a:latin typeface="Century" panose="02040604050505020304" pitchFamily="18" charset="0"/>
              </a:rPr>
              <a:t>	</a:t>
            </a:r>
          </a:p>
        </p:txBody>
      </p:sp>
      <p:sp>
        <p:nvSpPr>
          <p:cNvPr id="4" name="Rectangle 2"/>
          <p:cNvSpPr txBox="1">
            <a:spLocks noChangeArrowheads="1"/>
          </p:cNvSpPr>
          <p:nvPr/>
        </p:nvSpPr>
        <p:spPr>
          <a:xfrm>
            <a:off x="2209800" y="381000"/>
            <a:ext cx="77724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en-US" sz="6600" b="1" i="0" u="none" strike="noStrike" kern="0" cap="none" spc="0" normalizeH="0" baseline="0" noProof="0" dirty="0">
                <a:ln w="0"/>
                <a:solidFill>
                  <a:srgbClr val="41AEBD"/>
                </a:solidFill>
                <a:effectLst>
                  <a:outerShdw blurRad="38100" dist="25400" dir="5400000" algn="ctr" rotWithShape="0">
                    <a:srgbClr val="6E747A">
                      <a:alpha val="43000"/>
                    </a:srgbClr>
                  </a:outerShdw>
                </a:effectLst>
                <a:uLnTx/>
                <a:uFillTx/>
                <a:latin typeface="Pristina" panose="03060402040406080204" pitchFamily="66" charset="0"/>
                <a:ea typeface="+mj-ea"/>
                <a:cs typeface="+mj-cs"/>
              </a:rPr>
              <a:t>W</a:t>
            </a:r>
            <a:r>
              <a:rPr kumimoji="0" lang="en-US" altLang="en-US" sz="6600" b="1" i="0" u="none" strike="noStrike" kern="0" cap="none" spc="0" normalizeH="0" baseline="0" noProof="0" dirty="0">
                <a:ln w="0"/>
                <a:solidFill>
                  <a:srgbClr val="41AEBD"/>
                </a:solidFill>
                <a:effectLst>
                  <a:outerShdw blurRad="38100" dist="25400" dir="5400000" algn="ctr" rotWithShape="0">
                    <a:srgbClr val="6E747A">
                      <a:alpha val="43000"/>
                    </a:srgbClr>
                  </a:outerShdw>
                </a:effectLst>
                <a:uLnTx/>
                <a:uFillTx/>
                <a:latin typeface="Allura" panose="02000000000000000000" pitchFamily="2" charset="0"/>
                <a:ea typeface="+mj-ea"/>
                <a:cs typeface="+mj-cs"/>
              </a:rPr>
              <a:t>hat Is Stewardship?</a:t>
            </a:r>
          </a:p>
        </p:txBody>
      </p:sp>
    </p:spTree>
    <p:extLst>
      <p:ext uri="{BB962C8B-B14F-4D97-AF65-F5344CB8AC3E}">
        <p14:creationId xmlns:p14="http://schemas.microsoft.com/office/powerpoint/2010/main" val="24802926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1000"/>
                                        <p:tgtEl>
                                          <p:spTgt spid="2150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fade">
                                      <p:cBhvr>
                                        <p:cTn id="15" dur="1000"/>
                                        <p:tgtEl>
                                          <p:spTgt spid="2150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507">
                                            <p:txEl>
                                              <p:pRg st="3" end="3"/>
                                            </p:txEl>
                                          </p:spTgt>
                                        </p:tgtEl>
                                        <p:attrNameLst>
                                          <p:attrName>style.visibility</p:attrName>
                                        </p:attrNameLst>
                                      </p:cBhvr>
                                      <p:to>
                                        <p:strVal val="visible"/>
                                      </p:to>
                                    </p:set>
                                    <p:animEffect transition="in" filter="fade">
                                      <p:cBhvr>
                                        <p:cTn id="18" dur="1000"/>
                                        <p:tgtEl>
                                          <p:spTgt spid="2150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Effect transition="in" filter="fade">
                                      <p:cBhvr>
                                        <p:cTn id="21" dur="1000"/>
                                        <p:tgtEl>
                                          <p:spTgt spid="2150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507">
                                            <p:txEl>
                                              <p:pRg st="5" end="5"/>
                                            </p:txEl>
                                          </p:spTgt>
                                        </p:tgtEl>
                                        <p:attrNameLst>
                                          <p:attrName>style.visibility</p:attrName>
                                        </p:attrNameLst>
                                      </p:cBhvr>
                                      <p:to>
                                        <p:strVal val="visible"/>
                                      </p:to>
                                    </p:set>
                                    <p:animEffect transition="in" filter="fade">
                                      <p:cBhvr>
                                        <p:cTn id="26" dur="1000"/>
                                        <p:tgtEl>
                                          <p:spTgt spid="21507">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1507">
                                            <p:txEl>
                                              <p:pRg st="6" end="6"/>
                                            </p:txEl>
                                          </p:spTgt>
                                        </p:tgtEl>
                                        <p:attrNameLst>
                                          <p:attrName>style.visibility</p:attrName>
                                        </p:attrNameLst>
                                      </p:cBhvr>
                                      <p:to>
                                        <p:strVal val="visible"/>
                                      </p:to>
                                    </p:set>
                                    <p:animEffect transition="in" filter="fade">
                                      <p:cBhvr>
                                        <p:cTn id="29" dur="1000"/>
                                        <p:tgtEl>
                                          <p:spTgt spid="21507">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1507">
                                            <p:txEl>
                                              <p:pRg st="7" end="7"/>
                                            </p:txEl>
                                          </p:spTgt>
                                        </p:tgtEl>
                                        <p:attrNameLst>
                                          <p:attrName>style.visibility</p:attrName>
                                        </p:attrNameLst>
                                      </p:cBhvr>
                                      <p:to>
                                        <p:strVal val="visible"/>
                                      </p:to>
                                    </p:set>
                                    <p:animEffect transition="in" filter="fade">
                                      <p:cBhvr>
                                        <p:cTn id="32" dur="10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ue Arrow"/>
          <p:cNvPicPr>
            <a:picLocks noChangeAspect="1"/>
          </p:cNvPicPr>
          <p:nvPr/>
        </p:nvPicPr>
        <p:blipFill rotWithShape="1">
          <a:blip r:embed="rId3" cstate="print">
            <a:extLst>
              <a:ext uri="{28A0092B-C50C-407E-A947-70E740481C1C}">
                <a14:useLocalDpi xmlns:a14="http://schemas.microsoft.com/office/drawing/2010/main" val="0"/>
              </a:ext>
            </a:extLst>
          </a:blip>
          <a:srcRect l="16668" r="23809" b="68815"/>
          <a:stretch/>
        </p:blipFill>
        <p:spPr>
          <a:xfrm>
            <a:off x="3962400" y="188972"/>
            <a:ext cx="3810000" cy="2020831"/>
          </a:xfrm>
          <a:prstGeom prst="rect">
            <a:avLst/>
          </a:prstGeom>
        </p:spPr>
      </p:pic>
      <p:pic>
        <p:nvPicPr>
          <p:cNvPr id="3" name="Purple Arrow"/>
          <p:cNvPicPr>
            <a:picLocks noChangeAspect="1"/>
          </p:cNvPicPr>
          <p:nvPr/>
        </p:nvPicPr>
        <p:blipFill rotWithShape="1">
          <a:blip r:embed="rId4" cstate="print">
            <a:extLst>
              <a:ext uri="{28A0092B-C50C-407E-A947-70E740481C1C}">
                <a14:useLocalDpi xmlns:a14="http://schemas.microsoft.com/office/drawing/2010/main" val="0"/>
              </a:ext>
            </a:extLst>
          </a:blip>
          <a:srcRect l="61905" t="10019" b="31185"/>
          <a:stretch/>
        </p:blipFill>
        <p:spPr>
          <a:xfrm>
            <a:off x="6858000" y="838200"/>
            <a:ext cx="2438406" cy="3810000"/>
          </a:xfrm>
          <a:prstGeom prst="rect">
            <a:avLst/>
          </a:prstGeom>
        </p:spPr>
      </p:pic>
      <p:pic>
        <p:nvPicPr>
          <p:cNvPr id="5" name="Red Arrow"/>
          <p:cNvPicPr>
            <a:picLocks noChangeAspect="1"/>
          </p:cNvPicPr>
          <p:nvPr/>
        </p:nvPicPr>
        <p:blipFill rotWithShape="1">
          <a:blip r:embed="rId5" cstate="print">
            <a:extLst>
              <a:ext uri="{28A0092B-C50C-407E-A947-70E740481C1C}">
                <a14:useLocalDpi xmlns:a14="http://schemas.microsoft.com/office/drawing/2010/main" val="0"/>
              </a:ext>
            </a:extLst>
          </a:blip>
          <a:srcRect l="39286" t="57055" r="7143"/>
          <a:stretch/>
        </p:blipFill>
        <p:spPr>
          <a:xfrm>
            <a:off x="5410200" y="3886200"/>
            <a:ext cx="3429000" cy="2782830"/>
          </a:xfrm>
          <a:prstGeom prst="rect">
            <a:avLst/>
          </a:prstGeom>
        </p:spPr>
      </p:pic>
      <p:pic>
        <p:nvPicPr>
          <p:cNvPr id="6" name="Yellow Arrow"/>
          <p:cNvPicPr>
            <a:picLocks noChangeAspect="1"/>
          </p:cNvPicPr>
          <p:nvPr/>
        </p:nvPicPr>
        <p:blipFill rotWithShape="1">
          <a:blip r:embed="rId6" cstate="print">
            <a:extLst>
              <a:ext uri="{28A0092B-C50C-407E-A947-70E740481C1C}">
                <a14:useLocalDpi xmlns:a14="http://schemas.microsoft.com/office/drawing/2010/main" val="0"/>
              </a:ext>
            </a:extLst>
          </a:blip>
          <a:srcRect t="54704" r="48809" b="2964"/>
          <a:stretch/>
        </p:blipFill>
        <p:spPr>
          <a:xfrm>
            <a:off x="2895596" y="3733800"/>
            <a:ext cx="3276607" cy="2743200"/>
          </a:xfrm>
          <a:prstGeom prst="rect">
            <a:avLst/>
          </a:prstGeom>
        </p:spPr>
      </p:pic>
      <p:pic>
        <p:nvPicPr>
          <p:cNvPr id="7" name="Green Arrow"/>
          <p:cNvPicPr>
            <a:picLocks noChangeAspect="1"/>
          </p:cNvPicPr>
          <p:nvPr/>
        </p:nvPicPr>
        <p:blipFill rotWithShape="1">
          <a:blip r:embed="rId7" cstate="print">
            <a:extLst>
              <a:ext uri="{28A0092B-C50C-407E-A947-70E740481C1C}">
                <a14:useLocalDpi xmlns:a14="http://schemas.microsoft.com/office/drawing/2010/main" val="0"/>
              </a:ext>
            </a:extLst>
          </a:blip>
          <a:srcRect t="12371" r="69048" b="33537"/>
          <a:stretch/>
        </p:blipFill>
        <p:spPr>
          <a:xfrm>
            <a:off x="2895596" y="990600"/>
            <a:ext cx="1981207" cy="3505200"/>
          </a:xfrm>
          <a:prstGeom prst="rect">
            <a:avLst/>
          </a:prstGeom>
        </p:spPr>
      </p:pic>
      <p:pic>
        <p:nvPicPr>
          <p:cNvPr id="8" name="Title"/>
          <p:cNvPicPr>
            <a:picLocks noChangeAspect="1"/>
          </p:cNvPicPr>
          <p:nvPr/>
        </p:nvPicPr>
        <p:blipFill rotWithShape="1">
          <a:blip r:embed="rId8" cstate="print">
            <a:extLst>
              <a:ext uri="{28A0092B-C50C-407E-A947-70E740481C1C}">
                <a14:useLocalDpi xmlns:a14="http://schemas.microsoft.com/office/drawing/2010/main" val="0"/>
              </a:ext>
            </a:extLst>
          </a:blip>
          <a:srcRect l="26191" t="30009" r="32143" b="34713"/>
          <a:stretch/>
        </p:blipFill>
        <p:spPr>
          <a:xfrm>
            <a:off x="4572000" y="2133600"/>
            <a:ext cx="2667000" cy="2286000"/>
          </a:xfrm>
          <a:prstGeom prst="rect">
            <a:avLst/>
          </a:prstGeom>
        </p:spPr>
      </p:pic>
      <p:pic>
        <p:nvPicPr>
          <p:cNvPr id="15" name="Gift 2 Line" hidden="1"/>
          <p:cNvPicPr>
            <a:picLocks noChangeAspect="1"/>
          </p:cNvPicPr>
          <p:nvPr/>
        </p:nvPicPr>
        <p:blipFill rotWithShape="1">
          <a:blip r:embed="rId9" cstate="print">
            <a:extLst>
              <a:ext uri="{28A0092B-C50C-407E-A947-70E740481C1C}">
                <a14:useLocalDpi xmlns:a14="http://schemas.microsoft.com/office/drawing/2010/main" val="0"/>
              </a:ext>
            </a:extLst>
          </a:blip>
          <a:srcRect l="3571" t="27658" r="78572" b="51176"/>
          <a:stretch/>
        </p:blipFill>
        <p:spPr>
          <a:xfrm>
            <a:off x="3124200" y="1981200"/>
            <a:ext cx="1143000" cy="1371600"/>
          </a:xfrm>
          <a:prstGeom prst="rect">
            <a:avLst/>
          </a:prstGeom>
        </p:spPr>
      </p:pic>
      <p:pic>
        <p:nvPicPr>
          <p:cNvPr id="23" name="Gift 2"/>
          <p:cNvPicPr>
            <a:picLocks noChangeAspect="1"/>
          </p:cNvPicPr>
          <p:nvPr/>
        </p:nvPicPr>
        <p:blipFill rotWithShape="1">
          <a:blip r:embed="rId10" cstate="print">
            <a:extLst>
              <a:ext uri="{28A0092B-C50C-407E-A947-70E740481C1C}">
                <a14:useLocalDpi xmlns:a14="http://schemas.microsoft.com/office/drawing/2010/main" val="0"/>
              </a:ext>
            </a:extLst>
          </a:blip>
          <a:srcRect l="4762" t="26482" r="80952" b="51176"/>
          <a:stretch/>
        </p:blipFill>
        <p:spPr>
          <a:xfrm>
            <a:off x="3200400" y="1905000"/>
            <a:ext cx="914400" cy="1447800"/>
          </a:xfrm>
          <a:prstGeom prst="rect">
            <a:avLst/>
          </a:prstGeom>
        </p:spPr>
      </p:pic>
      <p:pic>
        <p:nvPicPr>
          <p:cNvPr id="13" name="Generous Line" hidden="1"/>
          <p:cNvPicPr>
            <a:picLocks noChangeAspect="1"/>
          </p:cNvPicPr>
          <p:nvPr/>
        </p:nvPicPr>
        <p:blipFill rotWithShape="1">
          <a:blip r:embed="rId11" cstate="print">
            <a:extLst>
              <a:ext uri="{28A0092B-C50C-407E-A947-70E740481C1C}">
                <a14:useLocalDpi xmlns:a14="http://schemas.microsoft.com/office/drawing/2010/main" val="0"/>
              </a:ext>
            </a:extLst>
          </a:blip>
          <a:srcRect l="7143" t="60583" r="60714" b="7667"/>
          <a:stretch/>
        </p:blipFill>
        <p:spPr>
          <a:xfrm>
            <a:off x="3352800" y="4114800"/>
            <a:ext cx="2057400" cy="2057400"/>
          </a:xfrm>
          <a:prstGeom prst="rect">
            <a:avLst/>
          </a:prstGeom>
        </p:spPr>
      </p:pic>
      <p:pic>
        <p:nvPicPr>
          <p:cNvPr id="22" name="Generous"/>
          <p:cNvPicPr>
            <a:picLocks noChangeAspect="1"/>
          </p:cNvPicPr>
          <p:nvPr/>
        </p:nvPicPr>
        <p:blipFill rotWithShape="1">
          <a:blip r:embed="rId12" cstate="print">
            <a:extLst>
              <a:ext uri="{28A0092B-C50C-407E-A947-70E740481C1C}">
                <a14:useLocalDpi xmlns:a14="http://schemas.microsoft.com/office/drawing/2010/main" val="0"/>
              </a:ext>
            </a:extLst>
          </a:blip>
          <a:srcRect l="8333" t="60583" r="60714" b="12371"/>
          <a:stretch/>
        </p:blipFill>
        <p:spPr>
          <a:xfrm>
            <a:off x="3429000" y="4114800"/>
            <a:ext cx="1981200" cy="1752600"/>
          </a:xfrm>
          <a:prstGeom prst="rect">
            <a:avLst/>
          </a:prstGeom>
        </p:spPr>
      </p:pic>
      <p:pic>
        <p:nvPicPr>
          <p:cNvPr id="16" name="Grateful Line" hidden="1"/>
          <p:cNvPicPr>
            <a:picLocks noChangeAspect="1"/>
          </p:cNvPicPr>
          <p:nvPr/>
        </p:nvPicPr>
        <p:blipFill rotWithShape="1">
          <a:blip r:embed="rId13" cstate="print">
            <a:extLst>
              <a:ext uri="{28A0092B-C50C-407E-A947-70E740481C1C}">
                <a14:useLocalDpi xmlns:a14="http://schemas.microsoft.com/office/drawing/2010/main" val="0"/>
              </a:ext>
            </a:extLst>
          </a:blip>
          <a:srcRect l="48809" t="68815" r="16667" b="7667"/>
          <a:stretch/>
        </p:blipFill>
        <p:spPr>
          <a:xfrm>
            <a:off x="6019800" y="4648200"/>
            <a:ext cx="2209800" cy="1524000"/>
          </a:xfrm>
          <a:prstGeom prst="rect">
            <a:avLst/>
          </a:prstGeom>
        </p:spPr>
      </p:pic>
      <p:pic>
        <p:nvPicPr>
          <p:cNvPr id="21" name="Grateful"/>
          <p:cNvPicPr>
            <a:picLocks noChangeAspect="1"/>
          </p:cNvPicPr>
          <p:nvPr/>
        </p:nvPicPr>
        <p:blipFill rotWithShape="1">
          <a:blip r:embed="rId14" cstate="print">
            <a:extLst>
              <a:ext uri="{28A0092B-C50C-407E-A947-70E740481C1C}">
                <a14:useLocalDpi xmlns:a14="http://schemas.microsoft.com/office/drawing/2010/main" val="0"/>
              </a:ext>
            </a:extLst>
          </a:blip>
          <a:srcRect l="50000" t="62935" r="20238" b="8843"/>
          <a:stretch/>
        </p:blipFill>
        <p:spPr>
          <a:xfrm>
            <a:off x="6096000" y="4267200"/>
            <a:ext cx="1905000" cy="1828800"/>
          </a:xfrm>
          <a:prstGeom prst="rect">
            <a:avLst/>
          </a:prstGeom>
        </p:spPr>
      </p:pic>
      <p:pic>
        <p:nvPicPr>
          <p:cNvPr id="14" name="Gift 1 Line" hidden="1"/>
          <p:cNvPicPr>
            <a:picLocks noChangeAspect="1"/>
          </p:cNvPicPr>
          <p:nvPr/>
        </p:nvPicPr>
        <p:blipFill rotWithShape="1">
          <a:blip r:embed="rId15" cstate="print">
            <a:extLst>
              <a:ext uri="{28A0092B-C50C-407E-A947-70E740481C1C}">
                <a14:useLocalDpi xmlns:a14="http://schemas.microsoft.com/office/drawing/2010/main" val="0"/>
              </a:ext>
            </a:extLst>
          </a:blip>
          <a:srcRect l="76191" t="28834" r="13095" b="47648"/>
          <a:stretch/>
        </p:blipFill>
        <p:spPr>
          <a:xfrm>
            <a:off x="7772400" y="2057400"/>
            <a:ext cx="685800" cy="1524000"/>
          </a:xfrm>
          <a:prstGeom prst="rect">
            <a:avLst/>
          </a:prstGeom>
        </p:spPr>
      </p:pic>
      <p:pic>
        <p:nvPicPr>
          <p:cNvPr id="20" name="Gift 1"/>
          <p:cNvPicPr>
            <a:picLocks noChangeAspect="1"/>
          </p:cNvPicPr>
          <p:nvPr/>
        </p:nvPicPr>
        <p:blipFill rotWithShape="1">
          <a:blip r:embed="rId16" cstate="print">
            <a:extLst>
              <a:ext uri="{28A0092B-C50C-407E-A947-70E740481C1C}">
                <a14:useLocalDpi xmlns:a14="http://schemas.microsoft.com/office/drawing/2010/main" val="0"/>
              </a:ext>
            </a:extLst>
          </a:blip>
          <a:srcRect l="76191" t="30010" r="8333" b="48824"/>
          <a:stretch/>
        </p:blipFill>
        <p:spPr>
          <a:xfrm>
            <a:off x="7772400" y="2133600"/>
            <a:ext cx="990600" cy="1371600"/>
          </a:xfrm>
          <a:prstGeom prst="rect">
            <a:avLst/>
          </a:prstGeom>
        </p:spPr>
      </p:pic>
      <p:pic>
        <p:nvPicPr>
          <p:cNvPr id="17" name="God Line" hidden="1"/>
          <p:cNvPicPr>
            <a:picLocks noChangeAspect="1"/>
          </p:cNvPicPr>
          <p:nvPr/>
        </p:nvPicPr>
        <p:blipFill rotWithShape="1">
          <a:blip r:embed="rId17" cstate="print">
            <a:extLst>
              <a:ext uri="{28A0092B-C50C-407E-A947-70E740481C1C}">
                <a14:useLocalDpi xmlns:a14="http://schemas.microsoft.com/office/drawing/2010/main" val="0"/>
              </a:ext>
            </a:extLst>
          </a:blip>
          <a:srcRect l="36905" t="6491" r="40476" b="78222"/>
          <a:stretch/>
        </p:blipFill>
        <p:spPr>
          <a:xfrm>
            <a:off x="5257800" y="609600"/>
            <a:ext cx="1447800" cy="990600"/>
          </a:xfrm>
          <a:prstGeom prst="rect">
            <a:avLst/>
          </a:prstGeom>
        </p:spPr>
      </p:pic>
      <p:pic>
        <p:nvPicPr>
          <p:cNvPr id="19" name="God"/>
          <p:cNvPicPr>
            <a:picLocks noChangeAspect="1"/>
          </p:cNvPicPr>
          <p:nvPr/>
        </p:nvPicPr>
        <p:blipFill rotWithShape="1">
          <a:blip r:embed="rId18" cstate="print">
            <a:extLst>
              <a:ext uri="{28A0092B-C50C-407E-A947-70E740481C1C}">
                <a14:useLocalDpi xmlns:a14="http://schemas.microsoft.com/office/drawing/2010/main" val="0"/>
              </a:ext>
            </a:extLst>
          </a:blip>
          <a:srcRect l="36905" t="5315" r="39285" b="81750"/>
          <a:stretch/>
        </p:blipFill>
        <p:spPr>
          <a:xfrm>
            <a:off x="5257800" y="533400"/>
            <a:ext cx="1524000" cy="838200"/>
          </a:xfrm>
          <a:prstGeom prst="rect">
            <a:avLst/>
          </a:prstGeom>
        </p:spPr>
      </p:pic>
    </p:spTree>
    <p:extLst>
      <p:ext uri="{BB962C8B-B14F-4D97-AF65-F5344CB8AC3E}">
        <p14:creationId xmlns:p14="http://schemas.microsoft.com/office/powerpoint/2010/main" val="281297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ue Arrow"/>
          <p:cNvPicPr>
            <a:picLocks noChangeAspect="1"/>
          </p:cNvPicPr>
          <p:nvPr/>
        </p:nvPicPr>
        <p:blipFill rotWithShape="1">
          <a:blip r:embed="rId3" cstate="print">
            <a:extLst>
              <a:ext uri="{28A0092B-C50C-407E-A947-70E740481C1C}">
                <a14:useLocalDpi xmlns:a14="http://schemas.microsoft.com/office/drawing/2010/main" val="0"/>
              </a:ext>
            </a:extLst>
          </a:blip>
          <a:srcRect l="16668" r="23809" b="68815"/>
          <a:stretch/>
        </p:blipFill>
        <p:spPr>
          <a:xfrm>
            <a:off x="3962400" y="188972"/>
            <a:ext cx="3810000" cy="2020831"/>
          </a:xfrm>
          <a:prstGeom prst="rect">
            <a:avLst/>
          </a:prstGeom>
        </p:spPr>
      </p:pic>
      <p:pic>
        <p:nvPicPr>
          <p:cNvPr id="3" name="Purple Arrow"/>
          <p:cNvPicPr>
            <a:picLocks noChangeAspect="1"/>
          </p:cNvPicPr>
          <p:nvPr/>
        </p:nvPicPr>
        <p:blipFill rotWithShape="1">
          <a:blip r:embed="rId4" cstate="print">
            <a:extLst>
              <a:ext uri="{28A0092B-C50C-407E-A947-70E740481C1C}">
                <a14:useLocalDpi xmlns:a14="http://schemas.microsoft.com/office/drawing/2010/main" val="0"/>
              </a:ext>
            </a:extLst>
          </a:blip>
          <a:srcRect l="61905" t="10019" b="31185"/>
          <a:stretch/>
        </p:blipFill>
        <p:spPr>
          <a:xfrm>
            <a:off x="6858000" y="838200"/>
            <a:ext cx="2438406" cy="3810000"/>
          </a:xfrm>
          <a:prstGeom prst="rect">
            <a:avLst/>
          </a:prstGeom>
        </p:spPr>
      </p:pic>
      <p:pic>
        <p:nvPicPr>
          <p:cNvPr id="5" name="Red Arrow"/>
          <p:cNvPicPr>
            <a:picLocks noChangeAspect="1"/>
          </p:cNvPicPr>
          <p:nvPr/>
        </p:nvPicPr>
        <p:blipFill rotWithShape="1">
          <a:blip r:embed="rId5" cstate="print">
            <a:extLst>
              <a:ext uri="{28A0092B-C50C-407E-A947-70E740481C1C}">
                <a14:useLocalDpi xmlns:a14="http://schemas.microsoft.com/office/drawing/2010/main" val="0"/>
              </a:ext>
            </a:extLst>
          </a:blip>
          <a:srcRect l="39286" t="57055" r="7143"/>
          <a:stretch/>
        </p:blipFill>
        <p:spPr>
          <a:xfrm>
            <a:off x="5410200" y="3886200"/>
            <a:ext cx="3429000" cy="2782830"/>
          </a:xfrm>
          <a:prstGeom prst="rect">
            <a:avLst/>
          </a:prstGeom>
        </p:spPr>
      </p:pic>
      <p:pic>
        <p:nvPicPr>
          <p:cNvPr id="6" name="Yellow Arrow"/>
          <p:cNvPicPr>
            <a:picLocks noChangeAspect="1"/>
          </p:cNvPicPr>
          <p:nvPr/>
        </p:nvPicPr>
        <p:blipFill rotWithShape="1">
          <a:blip r:embed="rId6" cstate="print">
            <a:extLst>
              <a:ext uri="{28A0092B-C50C-407E-A947-70E740481C1C}">
                <a14:useLocalDpi xmlns:a14="http://schemas.microsoft.com/office/drawing/2010/main" val="0"/>
              </a:ext>
            </a:extLst>
          </a:blip>
          <a:srcRect t="54704" r="48809" b="2964"/>
          <a:stretch/>
        </p:blipFill>
        <p:spPr>
          <a:xfrm>
            <a:off x="2895596" y="3733800"/>
            <a:ext cx="3276607" cy="2743200"/>
          </a:xfrm>
          <a:prstGeom prst="rect">
            <a:avLst/>
          </a:prstGeom>
        </p:spPr>
      </p:pic>
      <p:pic>
        <p:nvPicPr>
          <p:cNvPr id="7" name="Green Arrow"/>
          <p:cNvPicPr>
            <a:picLocks noChangeAspect="1"/>
          </p:cNvPicPr>
          <p:nvPr/>
        </p:nvPicPr>
        <p:blipFill rotWithShape="1">
          <a:blip r:embed="rId7" cstate="print">
            <a:extLst>
              <a:ext uri="{28A0092B-C50C-407E-A947-70E740481C1C}">
                <a14:useLocalDpi xmlns:a14="http://schemas.microsoft.com/office/drawing/2010/main" val="0"/>
              </a:ext>
            </a:extLst>
          </a:blip>
          <a:srcRect t="12371" r="69048" b="33537"/>
          <a:stretch/>
        </p:blipFill>
        <p:spPr>
          <a:xfrm>
            <a:off x="2895596" y="990600"/>
            <a:ext cx="1981207" cy="3505200"/>
          </a:xfrm>
          <a:prstGeom prst="rect">
            <a:avLst/>
          </a:prstGeom>
        </p:spPr>
      </p:pic>
      <p:pic>
        <p:nvPicPr>
          <p:cNvPr id="8" name="Title"/>
          <p:cNvPicPr>
            <a:picLocks noChangeAspect="1"/>
          </p:cNvPicPr>
          <p:nvPr/>
        </p:nvPicPr>
        <p:blipFill rotWithShape="1">
          <a:blip r:embed="rId8" cstate="print">
            <a:extLst>
              <a:ext uri="{28A0092B-C50C-407E-A947-70E740481C1C}">
                <a14:useLocalDpi xmlns:a14="http://schemas.microsoft.com/office/drawing/2010/main" val="0"/>
              </a:ext>
            </a:extLst>
          </a:blip>
          <a:srcRect l="26191" t="30009" r="32143" b="34713"/>
          <a:stretch/>
        </p:blipFill>
        <p:spPr>
          <a:xfrm>
            <a:off x="4572000" y="2133600"/>
            <a:ext cx="2667000" cy="2286000"/>
          </a:xfrm>
          <a:prstGeom prst="rect">
            <a:avLst/>
          </a:prstGeom>
        </p:spPr>
      </p:pic>
      <p:pic>
        <p:nvPicPr>
          <p:cNvPr id="15" name="Gift 2 Line"/>
          <p:cNvPicPr>
            <a:picLocks noChangeAspect="1"/>
          </p:cNvPicPr>
          <p:nvPr/>
        </p:nvPicPr>
        <p:blipFill rotWithShape="1">
          <a:blip r:embed="rId9" cstate="print">
            <a:extLst>
              <a:ext uri="{28A0092B-C50C-407E-A947-70E740481C1C}">
                <a14:useLocalDpi xmlns:a14="http://schemas.microsoft.com/office/drawing/2010/main" val="0"/>
              </a:ext>
            </a:extLst>
          </a:blip>
          <a:srcRect l="3571" t="27658" r="78572" b="51176"/>
          <a:stretch/>
        </p:blipFill>
        <p:spPr>
          <a:xfrm>
            <a:off x="3124200" y="1981200"/>
            <a:ext cx="1143000" cy="1371600"/>
          </a:xfrm>
          <a:prstGeom prst="rect">
            <a:avLst/>
          </a:prstGeom>
        </p:spPr>
      </p:pic>
      <p:pic>
        <p:nvPicPr>
          <p:cNvPr id="23" name="Gift 2" hidden="1"/>
          <p:cNvPicPr>
            <a:picLocks noChangeAspect="1"/>
          </p:cNvPicPr>
          <p:nvPr/>
        </p:nvPicPr>
        <p:blipFill rotWithShape="1">
          <a:blip r:embed="rId10" cstate="print">
            <a:extLst>
              <a:ext uri="{28A0092B-C50C-407E-A947-70E740481C1C}">
                <a14:useLocalDpi xmlns:a14="http://schemas.microsoft.com/office/drawing/2010/main" val="0"/>
              </a:ext>
            </a:extLst>
          </a:blip>
          <a:srcRect l="4762" t="26482" r="80952" b="51176"/>
          <a:stretch/>
        </p:blipFill>
        <p:spPr>
          <a:xfrm>
            <a:off x="3200400" y="1905000"/>
            <a:ext cx="914400" cy="1447800"/>
          </a:xfrm>
          <a:prstGeom prst="rect">
            <a:avLst/>
          </a:prstGeom>
        </p:spPr>
      </p:pic>
      <p:pic>
        <p:nvPicPr>
          <p:cNvPr id="13" name="Generous Line"/>
          <p:cNvPicPr>
            <a:picLocks noChangeAspect="1"/>
          </p:cNvPicPr>
          <p:nvPr/>
        </p:nvPicPr>
        <p:blipFill rotWithShape="1">
          <a:blip r:embed="rId11" cstate="print">
            <a:extLst>
              <a:ext uri="{28A0092B-C50C-407E-A947-70E740481C1C}">
                <a14:useLocalDpi xmlns:a14="http://schemas.microsoft.com/office/drawing/2010/main" val="0"/>
              </a:ext>
            </a:extLst>
          </a:blip>
          <a:srcRect l="7143" t="60583" r="60714" b="7667"/>
          <a:stretch/>
        </p:blipFill>
        <p:spPr>
          <a:xfrm>
            <a:off x="3352800" y="4114800"/>
            <a:ext cx="2057400" cy="2057400"/>
          </a:xfrm>
          <a:prstGeom prst="rect">
            <a:avLst/>
          </a:prstGeom>
        </p:spPr>
      </p:pic>
      <p:pic>
        <p:nvPicPr>
          <p:cNvPr id="22" name="Generous" hidden="1"/>
          <p:cNvPicPr>
            <a:picLocks noChangeAspect="1"/>
          </p:cNvPicPr>
          <p:nvPr/>
        </p:nvPicPr>
        <p:blipFill rotWithShape="1">
          <a:blip r:embed="rId12" cstate="print">
            <a:extLst>
              <a:ext uri="{28A0092B-C50C-407E-A947-70E740481C1C}">
                <a14:useLocalDpi xmlns:a14="http://schemas.microsoft.com/office/drawing/2010/main" val="0"/>
              </a:ext>
            </a:extLst>
          </a:blip>
          <a:srcRect l="8333" t="60583" r="60714" b="12371"/>
          <a:stretch/>
        </p:blipFill>
        <p:spPr>
          <a:xfrm>
            <a:off x="3429000" y="4114800"/>
            <a:ext cx="1981200" cy="1752600"/>
          </a:xfrm>
          <a:prstGeom prst="rect">
            <a:avLst/>
          </a:prstGeom>
        </p:spPr>
      </p:pic>
      <p:pic>
        <p:nvPicPr>
          <p:cNvPr id="16" name="Grateful Line"/>
          <p:cNvPicPr>
            <a:picLocks noChangeAspect="1"/>
          </p:cNvPicPr>
          <p:nvPr/>
        </p:nvPicPr>
        <p:blipFill rotWithShape="1">
          <a:blip r:embed="rId13" cstate="print">
            <a:extLst>
              <a:ext uri="{28A0092B-C50C-407E-A947-70E740481C1C}">
                <a14:useLocalDpi xmlns:a14="http://schemas.microsoft.com/office/drawing/2010/main" val="0"/>
              </a:ext>
            </a:extLst>
          </a:blip>
          <a:srcRect l="48809" t="68815" r="16667" b="7667"/>
          <a:stretch/>
        </p:blipFill>
        <p:spPr>
          <a:xfrm>
            <a:off x="6019800" y="4648200"/>
            <a:ext cx="2209800" cy="1524000"/>
          </a:xfrm>
          <a:prstGeom prst="rect">
            <a:avLst/>
          </a:prstGeom>
        </p:spPr>
      </p:pic>
      <p:pic>
        <p:nvPicPr>
          <p:cNvPr id="21" name="Grateful" hidden="1"/>
          <p:cNvPicPr>
            <a:picLocks noChangeAspect="1"/>
          </p:cNvPicPr>
          <p:nvPr/>
        </p:nvPicPr>
        <p:blipFill rotWithShape="1">
          <a:blip r:embed="rId14" cstate="print">
            <a:extLst>
              <a:ext uri="{28A0092B-C50C-407E-A947-70E740481C1C}">
                <a14:useLocalDpi xmlns:a14="http://schemas.microsoft.com/office/drawing/2010/main" val="0"/>
              </a:ext>
            </a:extLst>
          </a:blip>
          <a:srcRect l="50000" t="62935" r="20238" b="8843"/>
          <a:stretch/>
        </p:blipFill>
        <p:spPr>
          <a:xfrm>
            <a:off x="6096000" y="4267200"/>
            <a:ext cx="1905000" cy="1828800"/>
          </a:xfrm>
          <a:prstGeom prst="rect">
            <a:avLst/>
          </a:prstGeom>
        </p:spPr>
      </p:pic>
      <p:pic>
        <p:nvPicPr>
          <p:cNvPr id="14" name="Gift 1 Line"/>
          <p:cNvPicPr>
            <a:picLocks noChangeAspect="1"/>
          </p:cNvPicPr>
          <p:nvPr/>
        </p:nvPicPr>
        <p:blipFill rotWithShape="1">
          <a:blip r:embed="rId15" cstate="print">
            <a:extLst>
              <a:ext uri="{28A0092B-C50C-407E-A947-70E740481C1C}">
                <a14:useLocalDpi xmlns:a14="http://schemas.microsoft.com/office/drawing/2010/main" val="0"/>
              </a:ext>
            </a:extLst>
          </a:blip>
          <a:srcRect l="76191" t="28834" r="13095" b="47648"/>
          <a:stretch/>
        </p:blipFill>
        <p:spPr>
          <a:xfrm>
            <a:off x="7772400" y="2057400"/>
            <a:ext cx="685800" cy="1524000"/>
          </a:xfrm>
          <a:prstGeom prst="rect">
            <a:avLst/>
          </a:prstGeom>
        </p:spPr>
      </p:pic>
      <p:pic>
        <p:nvPicPr>
          <p:cNvPr id="20" name="Gift 1" hidden="1"/>
          <p:cNvPicPr>
            <a:picLocks noChangeAspect="1"/>
          </p:cNvPicPr>
          <p:nvPr/>
        </p:nvPicPr>
        <p:blipFill rotWithShape="1">
          <a:blip r:embed="rId16" cstate="print">
            <a:extLst>
              <a:ext uri="{28A0092B-C50C-407E-A947-70E740481C1C}">
                <a14:useLocalDpi xmlns:a14="http://schemas.microsoft.com/office/drawing/2010/main" val="0"/>
              </a:ext>
            </a:extLst>
          </a:blip>
          <a:srcRect l="76191" t="30010" r="8333" b="48824"/>
          <a:stretch/>
        </p:blipFill>
        <p:spPr>
          <a:xfrm>
            <a:off x="7772400" y="2133600"/>
            <a:ext cx="990600" cy="1371600"/>
          </a:xfrm>
          <a:prstGeom prst="rect">
            <a:avLst/>
          </a:prstGeom>
        </p:spPr>
      </p:pic>
      <p:pic>
        <p:nvPicPr>
          <p:cNvPr id="17" name="God Line"/>
          <p:cNvPicPr>
            <a:picLocks noChangeAspect="1"/>
          </p:cNvPicPr>
          <p:nvPr/>
        </p:nvPicPr>
        <p:blipFill rotWithShape="1">
          <a:blip r:embed="rId17" cstate="print">
            <a:extLst>
              <a:ext uri="{28A0092B-C50C-407E-A947-70E740481C1C}">
                <a14:useLocalDpi xmlns:a14="http://schemas.microsoft.com/office/drawing/2010/main" val="0"/>
              </a:ext>
            </a:extLst>
          </a:blip>
          <a:srcRect l="36905" t="6491" r="40476" b="78222"/>
          <a:stretch/>
        </p:blipFill>
        <p:spPr>
          <a:xfrm>
            <a:off x="5257800" y="609600"/>
            <a:ext cx="1447800" cy="990600"/>
          </a:xfrm>
          <a:prstGeom prst="rect">
            <a:avLst/>
          </a:prstGeom>
        </p:spPr>
      </p:pic>
      <p:pic>
        <p:nvPicPr>
          <p:cNvPr id="19" name="God" hidden="1"/>
          <p:cNvPicPr>
            <a:picLocks noChangeAspect="1"/>
          </p:cNvPicPr>
          <p:nvPr/>
        </p:nvPicPr>
        <p:blipFill rotWithShape="1">
          <a:blip r:embed="rId18" cstate="print">
            <a:extLst>
              <a:ext uri="{28A0092B-C50C-407E-A947-70E740481C1C}">
                <a14:useLocalDpi xmlns:a14="http://schemas.microsoft.com/office/drawing/2010/main" val="0"/>
              </a:ext>
            </a:extLst>
          </a:blip>
          <a:srcRect l="36905" t="5315" r="39285" b="81750"/>
          <a:stretch/>
        </p:blipFill>
        <p:spPr>
          <a:xfrm>
            <a:off x="5257800" y="533400"/>
            <a:ext cx="1524000" cy="838200"/>
          </a:xfrm>
          <a:prstGeom prst="rect">
            <a:avLst/>
          </a:prstGeom>
        </p:spPr>
      </p:pic>
    </p:spTree>
    <p:extLst>
      <p:ext uri="{BB962C8B-B14F-4D97-AF65-F5344CB8AC3E}">
        <p14:creationId xmlns:p14="http://schemas.microsoft.com/office/powerpoint/2010/main" val="4005855151"/>
      </p:ext>
    </p:extLst>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09800" y="228600"/>
            <a:ext cx="7772400" cy="609600"/>
          </a:xfrm>
        </p:spPr>
        <p:txBody>
          <a:bodyPr>
            <a:noAutofit/>
          </a:bodyPr>
          <a:lstStyle/>
          <a:p>
            <a:pPr algn="ctr" eaLnBrk="1" hangingPunct="1"/>
            <a:r>
              <a:rPr lang="en-US" altLang="en-US" sz="5000" b="1" kern="0" spc="100" dirty="0">
                <a:latin typeface="Pristina" panose="03060402040406080204" pitchFamily="66" charset="0"/>
              </a:rPr>
              <a:t>Circle of Stewardship</a:t>
            </a:r>
          </a:p>
        </p:txBody>
      </p:sp>
      <p:sp>
        <p:nvSpPr>
          <p:cNvPr id="4099" name="Rectangle 3"/>
          <p:cNvSpPr>
            <a:spLocks noGrp="1" noChangeArrowheads="1"/>
          </p:cNvSpPr>
          <p:nvPr>
            <p:ph idx="1"/>
          </p:nvPr>
        </p:nvSpPr>
        <p:spPr>
          <a:xfrm>
            <a:off x="76200" y="990600"/>
            <a:ext cx="11963400" cy="5715000"/>
          </a:xfrm>
        </p:spPr>
        <p:txBody>
          <a:bodyPr>
            <a:noAutofit/>
          </a:bodyPr>
          <a:lstStyle/>
          <a:p>
            <a:pPr marL="0" indent="0">
              <a:lnSpc>
                <a:spcPct val="100000"/>
              </a:lnSpc>
              <a:spcBef>
                <a:spcPts val="0"/>
              </a:spcBef>
              <a:spcAft>
                <a:spcPts val="2400"/>
              </a:spcAft>
              <a:buNone/>
            </a:pPr>
            <a:r>
              <a:rPr lang="en-US" altLang="en-US" sz="2600" dirty="0">
                <a:latin typeface="Comic Sans MS" panose="030F0702030302020204" pitchFamily="66" charset="0"/>
              </a:rPr>
              <a:t>Thus says the </a:t>
            </a:r>
            <a:r>
              <a:rPr lang="en-US" altLang="en-US" sz="2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Lord</a:t>
            </a:r>
            <a:r>
              <a:rPr lang="en-US" altLang="en-US" sz="2600" dirty="0">
                <a:latin typeface="Comic Sans MS" panose="030F0702030302020204" pitchFamily="66" charset="0"/>
              </a:rPr>
              <a:t>, your Redeemer, who formed you in the womb, I am the </a:t>
            </a:r>
            <a:r>
              <a:rPr lang="en-US" altLang="en-US" sz="2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Lord</a:t>
            </a:r>
            <a:r>
              <a:rPr lang="en-US" altLang="en-US" sz="2600" dirty="0">
                <a:ln w="22225">
                  <a:solidFill>
                    <a:schemeClr val="accent2"/>
                  </a:solidFill>
                  <a:prstDash val="solid"/>
                </a:ln>
                <a:solidFill>
                  <a:schemeClr val="accent2">
                    <a:lumMod val="40000"/>
                    <a:lumOff val="60000"/>
                  </a:schemeClr>
                </a:solidFill>
                <a:latin typeface="Comic Sans MS" panose="030F0702030302020204" pitchFamily="66" charset="0"/>
              </a:rPr>
              <a:t>,</a:t>
            </a:r>
            <a:r>
              <a:rPr lang="en-US" altLang="en-US" sz="2600" dirty="0">
                <a:latin typeface="Comic Sans MS" panose="030F0702030302020204" pitchFamily="66" charset="0"/>
              </a:rPr>
              <a:t> who made all things, who alone stretched out the heavens, who by myself spread out the earth.  (Isaiah 44:24)</a:t>
            </a:r>
          </a:p>
          <a:p>
            <a:pPr marL="0" indent="0">
              <a:lnSpc>
                <a:spcPct val="100000"/>
              </a:lnSpc>
              <a:spcBef>
                <a:spcPts val="0"/>
              </a:spcBef>
              <a:spcAft>
                <a:spcPts val="2400"/>
              </a:spcAft>
              <a:buNone/>
            </a:pPr>
            <a:r>
              <a:rPr lang="en-US" altLang="en-US" sz="2600" dirty="0">
                <a:latin typeface="Comic Sans MS" panose="030F0702030302020204" pitchFamily="66" charset="0"/>
              </a:rPr>
              <a:t>The </a:t>
            </a:r>
            <a:r>
              <a:rPr lang="en-US" altLang="en-US" sz="2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God</a:t>
            </a:r>
            <a:r>
              <a:rPr lang="en-US" altLang="en-US" sz="2600" dirty="0">
                <a:latin typeface="Comic Sans MS" panose="030F0702030302020204" pitchFamily="66" charset="0"/>
              </a:rPr>
              <a:t> who made the world and everything in it, he who is Lord of heaven and earth, does not live in shrines made by human hands, nor is he served by human hands, as though he needed anything, since he himself gives to all mortals life and breath and all things.  (Acts of the Apostles 17:24-25)</a:t>
            </a:r>
          </a:p>
          <a:p>
            <a:pPr marL="0" indent="0">
              <a:lnSpc>
                <a:spcPct val="100000"/>
              </a:lnSpc>
              <a:spcBef>
                <a:spcPts val="0"/>
              </a:spcBef>
              <a:spcAft>
                <a:spcPts val="2400"/>
              </a:spcAft>
              <a:buNone/>
            </a:pPr>
            <a:r>
              <a:rPr lang="en-US" altLang="en-US" sz="2600" dirty="0">
                <a:latin typeface="Comic Sans MS" panose="030F0702030302020204" pitchFamily="66" charset="0"/>
              </a:rPr>
              <a:t>For every wild animal of the forest is mine, the cattle on a thousand hills.  </a:t>
            </a:r>
            <a:r>
              <a:rPr lang="en-US" altLang="en-US" sz="2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I</a:t>
            </a:r>
            <a:r>
              <a:rPr lang="en-US" altLang="en-US" sz="2600" dirty="0">
                <a:latin typeface="Comic Sans MS" panose="030F0702030302020204" pitchFamily="66" charset="0"/>
              </a:rPr>
              <a:t> know all the birds of the air, and all that moves in the field is mine.  If </a:t>
            </a:r>
            <a:r>
              <a:rPr lang="en-US" altLang="en-US" sz="2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I </a:t>
            </a:r>
            <a:r>
              <a:rPr lang="en-US" altLang="en-US" sz="2600" dirty="0">
                <a:latin typeface="Comic Sans MS" panose="030F0702030302020204" pitchFamily="66" charset="0"/>
              </a:rPr>
              <a:t>were hungry, </a:t>
            </a:r>
            <a:r>
              <a:rPr lang="en-US" altLang="en-US" sz="2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I </a:t>
            </a:r>
            <a:r>
              <a:rPr lang="en-US" altLang="en-US" sz="2600" dirty="0">
                <a:latin typeface="Comic Sans MS" panose="030F0702030302020204" pitchFamily="66" charset="0"/>
              </a:rPr>
              <a:t>would not tell you, for the world and all that is in it is mine.  (Psalm 50:10-12)</a:t>
            </a:r>
          </a:p>
          <a:p>
            <a:pPr marL="0" indent="0">
              <a:lnSpc>
                <a:spcPct val="100000"/>
              </a:lnSpc>
              <a:spcBef>
                <a:spcPts val="0"/>
              </a:spcBef>
              <a:spcAft>
                <a:spcPts val="2400"/>
              </a:spcAft>
              <a:buNone/>
            </a:pPr>
            <a:r>
              <a:rPr lang="en-US" altLang="en-US" sz="2600" dirty="0">
                <a:latin typeface="Comic Sans MS" panose="030F0702030302020204" pitchFamily="66" charset="0"/>
              </a:rPr>
              <a:t>Genesis 1:1 – 2:3</a:t>
            </a:r>
          </a:p>
          <a:p>
            <a:pPr eaLnBrk="1" hangingPunct="1">
              <a:lnSpc>
                <a:spcPct val="80000"/>
              </a:lnSpc>
              <a:buFont typeface="Wingdings" panose="05000000000000000000" pitchFamily="2" charset="2"/>
              <a:buNone/>
            </a:pPr>
            <a:endParaRPr lang="en-US" altLang="en-US" b="1" dirty="0">
              <a:latin typeface="Comic Sans MS" panose="030F0702030302020204" pitchFamily="66" charset="0"/>
            </a:endParaRPr>
          </a:p>
        </p:txBody>
      </p:sp>
    </p:spTree>
    <p:extLst>
      <p:ext uri="{BB962C8B-B14F-4D97-AF65-F5344CB8AC3E}">
        <p14:creationId xmlns:p14="http://schemas.microsoft.com/office/powerpoint/2010/main" val="12465075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up)">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up)">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up)">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wipe(up)">
                                      <p:cBhvr>
                                        <p:cTn id="22"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ue Arrow"/>
          <p:cNvPicPr>
            <a:picLocks noChangeAspect="1"/>
          </p:cNvPicPr>
          <p:nvPr/>
        </p:nvPicPr>
        <p:blipFill rotWithShape="1">
          <a:blip r:embed="rId3" cstate="print">
            <a:extLst>
              <a:ext uri="{28A0092B-C50C-407E-A947-70E740481C1C}">
                <a14:useLocalDpi xmlns:a14="http://schemas.microsoft.com/office/drawing/2010/main" val="0"/>
              </a:ext>
            </a:extLst>
          </a:blip>
          <a:srcRect l="16668" r="23809" b="68815"/>
          <a:stretch/>
        </p:blipFill>
        <p:spPr>
          <a:xfrm>
            <a:off x="3962400" y="188972"/>
            <a:ext cx="3810000" cy="2020831"/>
          </a:xfrm>
          <a:prstGeom prst="rect">
            <a:avLst/>
          </a:prstGeom>
        </p:spPr>
      </p:pic>
      <p:pic>
        <p:nvPicPr>
          <p:cNvPr id="3" name="Purple Arrow"/>
          <p:cNvPicPr>
            <a:picLocks noChangeAspect="1"/>
          </p:cNvPicPr>
          <p:nvPr/>
        </p:nvPicPr>
        <p:blipFill rotWithShape="1">
          <a:blip r:embed="rId4" cstate="print">
            <a:extLst>
              <a:ext uri="{28A0092B-C50C-407E-A947-70E740481C1C}">
                <a14:useLocalDpi xmlns:a14="http://schemas.microsoft.com/office/drawing/2010/main" val="0"/>
              </a:ext>
            </a:extLst>
          </a:blip>
          <a:srcRect l="61905" t="10019" b="31185"/>
          <a:stretch/>
        </p:blipFill>
        <p:spPr>
          <a:xfrm>
            <a:off x="6858000" y="838200"/>
            <a:ext cx="2438406" cy="3810000"/>
          </a:xfrm>
          <a:prstGeom prst="rect">
            <a:avLst/>
          </a:prstGeom>
        </p:spPr>
      </p:pic>
      <p:pic>
        <p:nvPicPr>
          <p:cNvPr id="5" name="Red Arrow"/>
          <p:cNvPicPr>
            <a:picLocks noChangeAspect="1"/>
          </p:cNvPicPr>
          <p:nvPr/>
        </p:nvPicPr>
        <p:blipFill rotWithShape="1">
          <a:blip r:embed="rId5" cstate="print">
            <a:extLst>
              <a:ext uri="{28A0092B-C50C-407E-A947-70E740481C1C}">
                <a14:useLocalDpi xmlns:a14="http://schemas.microsoft.com/office/drawing/2010/main" val="0"/>
              </a:ext>
            </a:extLst>
          </a:blip>
          <a:srcRect l="39286" t="57055" r="7143"/>
          <a:stretch/>
        </p:blipFill>
        <p:spPr>
          <a:xfrm>
            <a:off x="5410200" y="3886200"/>
            <a:ext cx="3429000" cy="2782830"/>
          </a:xfrm>
          <a:prstGeom prst="rect">
            <a:avLst/>
          </a:prstGeom>
        </p:spPr>
      </p:pic>
      <p:pic>
        <p:nvPicPr>
          <p:cNvPr id="6" name="Yellow Arrow"/>
          <p:cNvPicPr>
            <a:picLocks noChangeAspect="1"/>
          </p:cNvPicPr>
          <p:nvPr/>
        </p:nvPicPr>
        <p:blipFill rotWithShape="1">
          <a:blip r:embed="rId6" cstate="print">
            <a:extLst>
              <a:ext uri="{28A0092B-C50C-407E-A947-70E740481C1C}">
                <a14:useLocalDpi xmlns:a14="http://schemas.microsoft.com/office/drawing/2010/main" val="0"/>
              </a:ext>
            </a:extLst>
          </a:blip>
          <a:srcRect t="54704" r="48809" b="2964"/>
          <a:stretch/>
        </p:blipFill>
        <p:spPr>
          <a:xfrm>
            <a:off x="2895596" y="3733800"/>
            <a:ext cx="3276607" cy="2743200"/>
          </a:xfrm>
          <a:prstGeom prst="rect">
            <a:avLst/>
          </a:prstGeom>
        </p:spPr>
      </p:pic>
      <p:pic>
        <p:nvPicPr>
          <p:cNvPr id="7" name="Green Arrow"/>
          <p:cNvPicPr>
            <a:picLocks noChangeAspect="1"/>
          </p:cNvPicPr>
          <p:nvPr/>
        </p:nvPicPr>
        <p:blipFill rotWithShape="1">
          <a:blip r:embed="rId7" cstate="print">
            <a:extLst>
              <a:ext uri="{28A0092B-C50C-407E-A947-70E740481C1C}">
                <a14:useLocalDpi xmlns:a14="http://schemas.microsoft.com/office/drawing/2010/main" val="0"/>
              </a:ext>
            </a:extLst>
          </a:blip>
          <a:srcRect t="12371" r="69048" b="33537"/>
          <a:stretch/>
        </p:blipFill>
        <p:spPr>
          <a:xfrm>
            <a:off x="2895596" y="990600"/>
            <a:ext cx="1981207" cy="3505200"/>
          </a:xfrm>
          <a:prstGeom prst="rect">
            <a:avLst/>
          </a:prstGeom>
        </p:spPr>
      </p:pic>
      <p:pic>
        <p:nvPicPr>
          <p:cNvPr id="8" name="Title"/>
          <p:cNvPicPr>
            <a:picLocks noChangeAspect="1"/>
          </p:cNvPicPr>
          <p:nvPr/>
        </p:nvPicPr>
        <p:blipFill rotWithShape="1">
          <a:blip r:embed="rId8" cstate="print">
            <a:extLst>
              <a:ext uri="{28A0092B-C50C-407E-A947-70E740481C1C}">
                <a14:useLocalDpi xmlns:a14="http://schemas.microsoft.com/office/drawing/2010/main" val="0"/>
              </a:ext>
            </a:extLst>
          </a:blip>
          <a:srcRect l="26191" t="30009" r="32143" b="34713"/>
          <a:stretch/>
        </p:blipFill>
        <p:spPr>
          <a:xfrm>
            <a:off x="4572000" y="2133600"/>
            <a:ext cx="2667000" cy="2286000"/>
          </a:xfrm>
          <a:prstGeom prst="rect">
            <a:avLst/>
          </a:prstGeom>
        </p:spPr>
      </p:pic>
      <p:pic>
        <p:nvPicPr>
          <p:cNvPr id="15" name="Gift 2 Line"/>
          <p:cNvPicPr>
            <a:picLocks noChangeAspect="1"/>
          </p:cNvPicPr>
          <p:nvPr/>
        </p:nvPicPr>
        <p:blipFill rotWithShape="1">
          <a:blip r:embed="rId9" cstate="print">
            <a:extLst>
              <a:ext uri="{28A0092B-C50C-407E-A947-70E740481C1C}">
                <a14:useLocalDpi xmlns:a14="http://schemas.microsoft.com/office/drawing/2010/main" val="0"/>
              </a:ext>
            </a:extLst>
          </a:blip>
          <a:srcRect l="3571" t="27658" r="78572" b="51176"/>
          <a:stretch/>
        </p:blipFill>
        <p:spPr>
          <a:xfrm>
            <a:off x="3124200" y="1981200"/>
            <a:ext cx="1143000" cy="1371600"/>
          </a:xfrm>
          <a:prstGeom prst="rect">
            <a:avLst/>
          </a:prstGeom>
        </p:spPr>
      </p:pic>
      <p:pic>
        <p:nvPicPr>
          <p:cNvPr id="23" name="Gift 2" hidden="1"/>
          <p:cNvPicPr>
            <a:picLocks noChangeAspect="1"/>
          </p:cNvPicPr>
          <p:nvPr/>
        </p:nvPicPr>
        <p:blipFill rotWithShape="1">
          <a:blip r:embed="rId10" cstate="print">
            <a:extLst>
              <a:ext uri="{28A0092B-C50C-407E-A947-70E740481C1C}">
                <a14:useLocalDpi xmlns:a14="http://schemas.microsoft.com/office/drawing/2010/main" val="0"/>
              </a:ext>
            </a:extLst>
          </a:blip>
          <a:srcRect l="4762" t="26482" r="80952" b="51176"/>
          <a:stretch/>
        </p:blipFill>
        <p:spPr>
          <a:xfrm>
            <a:off x="3200400" y="1905000"/>
            <a:ext cx="914400" cy="1447800"/>
          </a:xfrm>
          <a:prstGeom prst="rect">
            <a:avLst/>
          </a:prstGeom>
        </p:spPr>
      </p:pic>
      <p:pic>
        <p:nvPicPr>
          <p:cNvPr id="13" name="Generous Line"/>
          <p:cNvPicPr>
            <a:picLocks noChangeAspect="1"/>
          </p:cNvPicPr>
          <p:nvPr/>
        </p:nvPicPr>
        <p:blipFill rotWithShape="1">
          <a:blip r:embed="rId11" cstate="print">
            <a:extLst>
              <a:ext uri="{28A0092B-C50C-407E-A947-70E740481C1C}">
                <a14:useLocalDpi xmlns:a14="http://schemas.microsoft.com/office/drawing/2010/main" val="0"/>
              </a:ext>
            </a:extLst>
          </a:blip>
          <a:srcRect l="7143" t="60583" r="60714" b="7667"/>
          <a:stretch/>
        </p:blipFill>
        <p:spPr>
          <a:xfrm>
            <a:off x="3352800" y="4114800"/>
            <a:ext cx="2057400" cy="2057400"/>
          </a:xfrm>
          <a:prstGeom prst="rect">
            <a:avLst/>
          </a:prstGeom>
        </p:spPr>
      </p:pic>
      <p:pic>
        <p:nvPicPr>
          <p:cNvPr id="22" name="Generous" hidden="1"/>
          <p:cNvPicPr>
            <a:picLocks noChangeAspect="1"/>
          </p:cNvPicPr>
          <p:nvPr/>
        </p:nvPicPr>
        <p:blipFill rotWithShape="1">
          <a:blip r:embed="rId12" cstate="print">
            <a:extLst>
              <a:ext uri="{28A0092B-C50C-407E-A947-70E740481C1C}">
                <a14:useLocalDpi xmlns:a14="http://schemas.microsoft.com/office/drawing/2010/main" val="0"/>
              </a:ext>
            </a:extLst>
          </a:blip>
          <a:srcRect l="8333" t="60583" r="60714" b="12371"/>
          <a:stretch/>
        </p:blipFill>
        <p:spPr>
          <a:xfrm>
            <a:off x="3429000" y="4114800"/>
            <a:ext cx="1981200" cy="1752600"/>
          </a:xfrm>
          <a:prstGeom prst="rect">
            <a:avLst/>
          </a:prstGeom>
        </p:spPr>
      </p:pic>
      <p:pic>
        <p:nvPicPr>
          <p:cNvPr id="16" name="Grateful Line"/>
          <p:cNvPicPr>
            <a:picLocks noChangeAspect="1"/>
          </p:cNvPicPr>
          <p:nvPr/>
        </p:nvPicPr>
        <p:blipFill rotWithShape="1">
          <a:blip r:embed="rId13" cstate="print">
            <a:extLst>
              <a:ext uri="{28A0092B-C50C-407E-A947-70E740481C1C}">
                <a14:useLocalDpi xmlns:a14="http://schemas.microsoft.com/office/drawing/2010/main" val="0"/>
              </a:ext>
            </a:extLst>
          </a:blip>
          <a:srcRect l="48809" t="68815" r="16667" b="7667"/>
          <a:stretch/>
        </p:blipFill>
        <p:spPr>
          <a:xfrm>
            <a:off x="6019800" y="4648200"/>
            <a:ext cx="2209800" cy="1524000"/>
          </a:xfrm>
          <a:prstGeom prst="rect">
            <a:avLst/>
          </a:prstGeom>
        </p:spPr>
      </p:pic>
      <p:pic>
        <p:nvPicPr>
          <p:cNvPr id="21" name="Grateful" hidden="1"/>
          <p:cNvPicPr>
            <a:picLocks noChangeAspect="1"/>
          </p:cNvPicPr>
          <p:nvPr/>
        </p:nvPicPr>
        <p:blipFill rotWithShape="1">
          <a:blip r:embed="rId14" cstate="print">
            <a:extLst>
              <a:ext uri="{28A0092B-C50C-407E-A947-70E740481C1C}">
                <a14:useLocalDpi xmlns:a14="http://schemas.microsoft.com/office/drawing/2010/main" val="0"/>
              </a:ext>
            </a:extLst>
          </a:blip>
          <a:srcRect l="50000" t="62935" r="20238" b="8843"/>
          <a:stretch/>
        </p:blipFill>
        <p:spPr>
          <a:xfrm>
            <a:off x="6096000" y="4267200"/>
            <a:ext cx="1905000" cy="1828800"/>
          </a:xfrm>
          <a:prstGeom prst="rect">
            <a:avLst/>
          </a:prstGeom>
        </p:spPr>
      </p:pic>
      <p:pic>
        <p:nvPicPr>
          <p:cNvPr id="14" name="Gift 1 Line"/>
          <p:cNvPicPr>
            <a:picLocks noChangeAspect="1"/>
          </p:cNvPicPr>
          <p:nvPr/>
        </p:nvPicPr>
        <p:blipFill rotWithShape="1">
          <a:blip r:embed="rId15" cstate="print">
            <a:extLst>
              <a:ext uri="{28A0092B-C50C-407E-A947-70E740481C1C}">
                <a14:useLocalDpi xmlns:a14="http://schemas.microsoft.com/office/drawing/2010/main" val="0"/>
              </a:ext>
            </a:extLst>
          </a:blip>
          <a:srcRect l="76191" t="28834" r="13095" b="47648"/>
          <a:stretch/>
        </p:blipFill>
        <p:spPr>
          <a:xfrm>
            <a:off x="7772400" y="2057400"/>
            <a:ext cx="685800" cy="1524000"/>
          </a:xfrm>
          <a:prstGeom prst="rect">
            <a:avLst/>
          </a:prstGeom>
        </p:spPr>
      </p:pic>
      <p:pic>
        <p:nvPicPr>
          <p:cNvPr id="20" name="Gift 1" hidden="1"/>
          <p:cNvPicPr>
            <a:picLocks noChangeAspect="1"/>
          </p:cNvPicPr>
          <p:nvPr/>
        </p:nvPicPr>
        <p:blipFill rotWithShape="1">
          <a:blip r:embed="rId16" cstate="print">
            <a:extLst>
              <a:ext uri="{28A0092B-C50C-407E-A947-70E740481C1C}">
                <a14:useLocalDpi xmlns:a14="http://schemas.microsoft.com/office/drawing/2010/main" val="0"/>
              </a:ext>
            </a:extLst>
          </a:blip>
          <a:srcRect l="76191" t="30010" r="8333" b="48824"/>
          <a:stretch/>
        </p:blipFill>
        <p:spPr>
          <a:xfrm>
            <a:off x="7772400" y="2133600"/>
            <a:ext cx="990600" cy="1371600"/>
          </a:xfrm>
          <a:prstGeom prst="rect">
            <a:avLst/>
          </a:prstGeom>
        </p:spPr>
      </p:pic>
      <p:pic>
        <p:nvPicPr>
          <p:cNvPr id="17" name="God Line"/>
          <p:cNvPicPr>
            <a:picLocks noChangeAspect="1"/>
          </p:cNvPicPr>
          <p:nvPr/>
        </p:nvPicPr>
        <p:blipFill rotWithShape="1">
          <a:blip r:embed="rId17" cstate="print">
            <a:extLst>
              <a:ext uri="{28A0092B-C50C-407E-A947-70E740481C1C}">
                <a14:useLocalDpi xmlns:a14="http://schemas.microsoft.com/office/drawing/2010/main" val="0"/>
              </a:ext>
            </a:extLst>
          </a:blip>
          <a:srcRect l="36905" t="6491" r="40476" b="78222"/>
          <a:stretch/>
        </p:blipFill>
        <p:spPr>
          <a:xfrm>
            <a:off x="5257800" y="609600"/>
            <a:ext cx="1447800" cy="990600"/>
          </a:xfrm>
          <a:prstGeom prst="rect">
            <a:avLst/>
          </a:prstGeom>
        </p:spPr>
      </p:pic>
      <p:pic>
        <p:nvPicPr>
          <p:cNvPr id="19" name="God" hidden="1"/>
          <p:cNvPicPr>
            <a:picLocks noChangeAspect="1"/>
          </p:cNvPicPr>
          <p:nvPr/>
        </p:nvPicPr>
        <p:blipFill rotWithShape="1">
          <a:blip r:embed="rId18" cstate="print">
            <a:extLst>
              <a:ext uri="{28A0092B-C50C-407E-A947-70E740481C1C}">
                <a14:useLocalDpi xmlns:a14="http://schemas.microsoft.com/office/drawing/2010/main" val="0"/>
              </a:ext>
            </a:extLst>
          </a:blip>
          <a:srcRect l="36905" t="5315" r="39285" b="81750"/>
          <a:stretch/>
        </p:blipFill>
        <p:spPr>
          <a:xfrm>
            <a:off x="5257800" y="533400"/>
            <a:ext cx="1524000" cy="838200"/>
          </a:xfrm>
          <a:prstGeom prst="rect">
            <a:avLst/>
          </a:prstGeom>
        </p:spPr>
      </p:pic>
    </p:spTree>
    <p:extLst>
      <p:ext uri="{BB962C8B-B14F-4D97-AF65-F5344CB8AC3E}">
        <p14:creationId xmlns:p14="http://schemas.microsoft.com/office/powerpoint/2010/main" val="29272845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ue Arrow"/>
          <p:cNvPicPr>
            <a:picLocks noChangeAspect="1"/>
          </p:cNvPicPr>
          <p:nvPr/>
        </p:nvPicPr>
        <p:blipFill rotWithShape="1">
          <a:blip r:embed="rId3" cstate="print">
            <a:extLst>
              <a:ext uri="{28A0092B-C50C-407E-A947-70E740481C1C}">
                <a14:useLocalDpi xmlns:a14="http://schemas.microsoft.com/office/drawing/2010/main" val="0"/>
              </a:ext>
            </a:extLst>
          </a:blip>
          <a:srcRect l="16668" r="23809" b="68815"/>
          <a:stretch/>
        </p:blipFill>
        <p:spPr>
          <a:xfrm>
            <a:off x="3962400" y="188972"/>
            <a:ext cx="3810000" cy="2020831"/>
          </a:xfrm>
          <a:prstGeom prst="rect">
            <a:avLst/>
          </a:prstGeom>
        </p:spPr>
      </p:pic>
      <p:pic>
        <p:nvPicPr>
          <p:cNvPr id="3" name="Purple Arrow"/>
          <p:cNvPicPr>
            <a:picLocks noChangeAspect="1"/>
          </p:cNvPicPr>
          <p:nvPr/>
        </p:nvPicPr>
        <p:blipFill rotWithShape="1">
          <a:blip r:embed="rId4" cstate="print">
            <a:extLst>
              <a:ext uri="{28A0092B-C50C-407E-A947-70E740481C1C}">
                <a14:useLocalDpi xmlns:a14="http://schemas.microsoft.com/office/drawing/2010/main" val="0"/>
              </a:ext>
            </a:extLst>
          </a:blip>
          <a:srcRect l="61905" t="10019" b="31185"/>
          <a:stretch/>
        </p:blipFill>
        <p:spPr>
          <a:xfrm>
            <a:off x="6858000" y="838200"/>
            <a:ext cx="2438406" cy="3810000"/>
          </a:xfrm>
          <a:prstGeom prst="rect">
            <a:avLst/>
          </a:prstGeom>
        </p:spPr>
      </p:pic>
      <p:pic>
        <p:nvPicPr>
          <p:cNvPr id="5" name="Red Arrow"/>
          <p:cNvPicPr>
            <a:picLocks noChangeAspect="1"/>
          </p:cNvPicPr>
          <p:nvPr/>
        </p:nvPicPr>
        <p:blipFill rotWithShape="1">
          <a:blip r:embed="rId5" cstate="print">
            <a:extLst>
              <a:ext uri="{28A0092B-C50C-407E-A947-70E740481C1C}">
                <a14:useLocalDpi xmlns:a14="http://schemas.microsoft.com/office/drawing/2010/main" val="0"/>
              </a:ext>
            </a:extLst>
          </a:blip>
          <a:srcRect l="39286" t="57055" r="7143"/>
          <a:stretch/>
        </p:blipFill>
        <p:spPr>
          <a:xfrm>
            <a:off x="5410200" y="3886200"/>
            <a:ext cx="3429000" cy="2782830"/>
          </a:xfrm>
          <a:prstGeom prst="rect">
            <a:avLst/>
          </a:prstGeom>
        </p:spPr>
      </p:pic>
      <p:pic>
        <p:nvPicPr>
          <p:cNvPr id="6" name="Yellow Arrow"/>
          <p:cNvPicPr>
            <a:picLocks noChangeAspect="1"/>
          </p:cNvPicPr>
          <p:nvPr/>
        </p:nvPicPr>
        <p:blipFill rotWithShape="1">
          <a:blip r:embed="rId6" cstate="print">
            <a:extLst>
              <a:ext uri="{28A0092B-C50C-407E-A947-70E740481C1C}">
                <a14:useLocalDpi xmlns:a14="http://schemas.microsoft.com/office/drawing/2010/main" val="0"/>
              </a:ext>
            </a:extLst>
          </a:blip>
          <a:srcRect t="54704" r="48809" b="2964"/>
          <a:stretch/>
        </p:blipFill>
        <p:spPr>
          <a:xfrm>
            <a:off x="2895596" y="3733800"/>
            <a:ext cx="3276607" cy="2743200"/>
          </a:xfrm>
          <a:prstGeom prst="rect">
            <a:avLst/>
          </a:prstGeom>
        </p:spPr>
      </p:pic>
      <p:pic>
        <p:nvPicPr>
          <p:cNvPr id="7" name="Green Arrow"/>
          <p:cNvPicPr>
            <a:picLocks noChangeAspect="1"/>
          </p:cNvPicPr>
          <p:nvPr/>
        </p:nvPicPr>
        <p:blipFill rotWithShape="1">
          <a:blip r:embed="rId7" cstate="print">
            <a:extLst>
              <a:ext uri="{28A0092B-C50C-407E-A947-70E740481C1C}">
                <a14:useLocalDpi xmlns:a14="http://schemas.microsoft.com/office/drawing/2010/main" val="0"/>
              </a:ext>
            </a:extLst>
          </a:blip>
          <a:srcRect t="12371" r="69048" b="33537"/>
          <a:stretch/>
        </p:blipFill>
        <p:spPr>
          <a:xfrm>
            <a:off x="2895596" y="990600"/>
            <a:ext cx="1981207" cy="3505200"/>
          </a:xfrm>
          <a:prstGeom prst="rect">
            <a:avLst/>
          </a:prstGeom>
        </p:spPr>
      </p:pic>
      <p:pic>
        <p:nvPicPr>
          <p:cNvPr id="8" name="Title"/>
          <p:cNvPicPr>
            <a:picLocks noChangeAspect="1"/>
          </p:cNvPicPr>
          <p:nvPr/>
        </p:nvPicPr>
        <p:blipFill rotWithShape="1">
          <a:blip r:embed="rId8" cstate="print">
            <a:extLst>
              <a:ext uri="{28A0092B-C50C-407E-A947-70E740481C1C}">
                <a14:useLocalDpi xmlns:a14="http://schemas.microsoft.com/office/drawing/2010/main" val="0"/>
              </a:ext>
            </a:extLst>
          </a:blip>
          <a:srcRect l="26191" t="30009" r="32143" b="34713"/>
          <a:stretch/>
        </p:blipFill>
        <p:spPr>
          <a:xfrm>
            <a:off x="4572000" y="2133600"/>
            <a:ext cx="2667000" cy="2286000"/>
          </a:xfrm>
          <a:prstGeom prst="rect">
            <a:avLst/>
          </a:prstGeom>
        </p:spPr>
      </p:pic>
      <p:pic>
        <p:nvPicPr>
          <p:cNvPr id="15" name="Gift 2 Line"/>
          <p:cNvPicPr>
            <a:picLocks noChangeAspect="1"/>
          </p:cNvPicPr>
          <p:nvPr/>
        </p:nvPicPr>
        <p:blipFill rotWithShape="1">
          <a:blip r:embed="rId9" cstate="print">
            <a:extLst>
              <a:ext uri="{28A0092B-C50C-407E-A947-70E740481C1C}">
                <a14:useLocalDpi xmlns:a14="http://schemas.microsoft.com/office/drawing/2010/main" val="0"/>
              </a:ext>
            </a:extLst>
          </a:blip>
          <a:srcRect l="3571" t="27658" r="78572" b="51176"/>
          <a:stretch/>
        </p:blipFill>
        <p:spPr>
          <a:xfrm>
            <a:off x="3124200" y="1981200"/>
            <a:ext cx="1143000" cy="1371600"/>
          </a:xfrm>
          <a:prstGeom prst="rect">
            <a:avLst/>
          </a:prstGeom>
        </p:spPr>
      </p:pic>
      <p:pic>
        <p:nvPicPr>
          <p:cNvPr id="23" name="Gift 2" hidden="1"/>
          <p:cNvPicPr>
            <a:picLocks noChangeAspect="1"/>
          </p:cNvPicPr>
          <p:nvPr/>
        </p:nvPicPr>
        <p:blipFill rotWithShape="1">
          <a:blip r:embed="rId10" cstate="print">
            <a:extLst>
              <a:ext uri="{28A0092B-C50C-407E-A947-70E740481C1C}">
                <a14:useLocalDpi xmlns:a14="http://schemas.microsoft.com/office/drawing/2010/main" val="0"/>
              </a:ext>
            </a:extLst>
          </a:blip>
          <a:srcRect l="4762" t="26482" r="80952" b="51176"/>
          <a:stretch/>
        </p:blipFill>
        <p:spPr>
          <a:xfrm>
            <a:off x="3200400" y="1905000"/>
            <a:ext cx="914400" cy="1447800"/>
          </a:xfrm>
          <a:prstGeom prst="rect">
            <a:avLst/>
          </a:prstGeom>
        </p:spPr>
      </p:pic>
      <p:pic>
        <p:nvPicPr>
          <p:cNvPr id="13" name="Generous Line"/>
          <p:cNvPicPr>
            <a:picLocks noChangeAspect="1"/>
          </p:cNvPicPr>
          <p:nvPr/>
        </p:nvPicPr>
        <p:blipFill rotWithShape="1">
          <a:blip r:embed="rId11" cstate="print">
            <a:extLst>
              <a:ext uri="{28A0092B-C50C-407E-A947-70E740481C1C}">
                <a14:useLocalDpi xmlns:a14="http://schemas.microsoft.com/office/drawing/2010/main" val="0"/>
              </a:ext>
            </a:extLst>
          </a:blip>
          <a:srcRect l="7143" t="60583" r="60714" b="7667"/>
          <a:stretch/>
        </p:blipFill>
        <p:spPr>
          <a:xfrm>
            <a:off x="3352800" y="4114800"/>
            <a:ext cx="2057400" cy="2057400"/>
          </a:xfrm>
          <a:prstGeom prst="rect">
            <a:avLst/>
          </a:prstGeom>
        </p:spPr>
      </p:pic>
      <p:pic>
        <p:nvPicPr>
          <p:cNvPr id="22" name="Generous" hidden="1"/>
          <p:cNvPicPr>
            <a:picLocks noChangeAspect="1"/>
          </p:cNvPicPr>
          <p:nvPr/>
        </p:nvPicPr>
        <p:blipFill rotWithShape="1">
          <a:blip r:embed="rId12" cstate="print">
            <a:extLst>
              <a:ext uri="{28A0092B-C50C-407E-A947-70E740481C1C}">
                <a14:useLocalDpi xmlns:a14="http://schemas.microsoft.com/office/drawing/2010/main" val="0"/>
              </a:ext>
            </a:extLst>
          </a:blip>
          <a:srcRect l="8333" t="60583" r="60714" b="12371"/>
          <a:stretch/>
        </p:blipFill>
        <p:spPr>
          <a:xfrm>
            <a:off x="3429000" y="4114800"/>
            <a:ext cx="1981200" cy="1752600"/>
          </a:xfrm>
          <a:prstGeom prst="rect">
            <a:avLst/>
          </a:prstGeom>
        </p:spPr>
      </p:pic>
      <p:pic>
        <p:nvPicPr>
          <p:cNvPr id="16" name="Grateful Line"/>
          <p:cNvPicPr>
            <a:picLocks noChangeAspect="1"/>
          </p:cNvPicPr>
          <p:nvPr/>
        </p:nvPicPr>
        <p:blipFill rotWithShape="1">
          <a:blip r:embed="rId13" cstate="print">
            <a:extLst>
              <a:ext uri="{28A0092B-C50C-407E-A947-70E740481C1C}">
                <a14:useLocalDpi xmlns:a14="http://schemas.microsoft.com/office/drawing/2010/main" val="0"/>
              </a:ext>
            </a:extLst>
          </a:blip>
          <a:srcRect l="48809" t="68815" r="16667" b="7667"/>
          <a:stretch/>
        </p:blipFill>
        <p:spPr>
          <a:xfrm>
            <a:off x="6019800" y="4648200"/>
            <a:ext cx="2209800" cy="1524000"/>
          </a:xfrm>
          <a:prstGeom prst="rect">
            <a:avLst/>
          </a:prstGeom>
        </p:spPr>
      </p:pic>
      <p:pic>
        <p:nvPicPr>
          <p:cNvPr id="21" name="Grateful" hidden="1"/>
          <p:cNvPicPr>
            <a:picLocks noChangeAspect="1"/>
          </p:cNvPicPr>
          <p:nvPr/>
        </p:nvPicPr>
        <p:blipFill rotWithShape="1">
          <a:blip r:embed="rId14" cstate="print">
            <a:extLst>
              <a:ext uri="{28A0092B-C50C-407E-A947-70E740481C1C}">
                <a14:useLocalDpi xmlns:a14="http://schemas.microsoft.com/office/drawing/2010/main" val="0"/>
              </a:ext>
            </a:extLst>
          </a:blip>
          <a:srcRect l="50000" t="62935" r="20238" b="8843"/>
          <a:stretch/>
        </p:blipFill>
        <p:spPr>
          <a:xfrm>
            <a:off x="6096000" y="4267200"/>
            <a:ext cx="1905000" cy="1828800"/>
          </a:xfrm>
          <a:prstGeom prst="rect">
            <a:avLst/>
          </a:prstGeom>
        </p:spPr>
      </p:pic>
      <p:pic>
        <p:nvPicPr>
          <p:cNvPr id="14" name="Gift 1 Line"/>
          <p:cNvPicPr>
            <a:picLocks noChangeAspect="1"/>
          </p:cNvPicPr>
          <p:nvPr/>
        </p:nvPicPr>
        <p:blipFill rotWithShape="1">
          <a:blip r:embed="rId15" cstate="print">
            <a:extLst>
              <a:ext uri="{28A0092B-C50C-407E-A947-70E740481C1C}">
                <a14:useLocalDpi xmlns:a14="http://schemas.microsoft.com/office/drawing/2010/main" val="0"/>
              </a:ext>
            </a:extLst>
          </a:blip>
          <a:srcRect l="76191" t="28834" r="13095" b="47648"/>
          <a:stretch/>
        </p:blipFill>
        <p:spPr>
          <a:xfrm>
            <a:off x="7772400" y="2057400"/>
            <a:ext cx="685800" cy="1524000"/>
          </a:xfrm>
          <a:prstGeom prst="rect">
            <a:avLst/>
          </a:prstGeom>
        </p:spPr>
      </p:pic>
      <p:pic>
        <p:nvPicPr>
          <p:cNvPr id="20" name="Gift 1" hidden="1"/>
          <p:cNvPicPr>
            <a:picLocks noChangeAspect="1"/>
          </p:cNvPicPr>
          <p:nvPr/>
        </p:nvPicPr>
        <p:blipFill rotWithShape="1">
          <a:blip r:embed="rId16" cstate="print">
            <a:extLst>
              <a:ext uri="{28A0092B-C50C-407E-A947-70E740481C1C}">
                <a14:useLocalDpi xmlns:a14="http://schemas.microsoft.com/office/drawing/2010/main" val="0"/>
              </a:ext>
            </a:extLst>
          </a:blip>
          <a:srcRect l="76191" t="30010" r="8333" b="48824"/>
          <a:stretch/>
        </p:blipFill>
        <p:spPr>
          <a:xfrm>
            <a:off x="7772400" y="2133600"/>
            <a:ext cx="990600" cy="1371600"/>
          </a:xfrm>
          <a:prstGeom prst="rect">
            <a:avLst/>
          </a:prstGeom>
        </p:spPr>
      </p:pic>
      <p:pic>
        <p:nvPicPr>
          <p:cNvPr id="17" name="God Line" hidden="1"/>
          <p:cNvPicPr>
            <a:picLocks noChangeAspect="1"/>
          </p:cNvPicPr>
          <p:nvPr/>
        </p:nvPicPr>
        <p:blipFill rotWithShape="1">
          <a:blip r:embed="rId17" cstate="print">
            <a:extLst>
              <a:ext uri="{28A0092B-C50C-407E-A947-70E740481C1C}">
                <a14:useLocalDpi xmlns:a14="http://schemas.microsoft.com/office/drawing/2010/main" val="0"/>
              </a:ext>
            </a:extLst>
          </a:blip>
          <a:srcRect l="36905" t="6491" r="40476" b="78222"/>
          <a:stretch/>
        </p:blipFill>
        <p:spPr>
          <a:xfrm>
            <a:off x="5257800" y="609600"/>
            <a:ext cx="1447800" cy="990600"/>
          </a:xfrm>
          <a:prstGeom prst="rect">
            <a:avLst/>
          </a:prstGeom>
        </p:spPr>
      </p:pic>
      <p:pic>
        <p:nvPicPr>
          <p:cNvPr id="19" name="God"/>
          <p:cNvPicPr>
            <a:picLocks noChangeAspect="1"/>
          </p:cNvPicPr>
          <p:nvPr/>
        </p:nvPicPr>
        <p:blipFill rotWithShape="1">
          <a:blip r:embed="rId18" cstate="print">
            <a:extLst>
              <a:ext uri="{28A0092B-C50C-407E-A947-70E740481C1C}">
                <a14:useLocalDpi xmlns:a14="http://schemas.microsoft.com/office/drawing/2010/main" val="0"/>
              </a:ext>
            </a:extLst>
          </a:blip>
          <a:srcRect l="36905" t="5315" r="39285" b="81750"/>
          <a:stretch/>
        </p:blipFill>
        <p:spPr>
          <a:xfrm>
            <a:off x="5257800" y="533400"/>
            <a:ext cx="1524000" cy="838200"/>
          </a:xfrm>
          <a:prstGeom prst="rect">
            <a:avLst/>
          </a:prstGeom>
        </p:spPr>
      </p:pic>
    </p:spTree>
    <p:extLst>
      <p:ext uri="{BB962C8B-B14F-4D97-AF65-F5344CB8AC3E}">
        <p14:creationId xmlns:p14="http://schemas.microsoft.com/office/powerpoint/2010/main" val="330919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4294967295"/>
          </p:nvPr>
        </p:nvSpPr>
        <p:spPr>
          <a:xfrm>
            <a:off x="2400300" y="2362200"/>
            <a:ext cx="7391400" cy="3697288"/>
          </a:xfrm>
        </p:spPr>
        <p:txBody>
          <a:bodyPr>
            <a:normAutofit/>
          </a:bodyPr>
          <a:lstStyle/>
          <a:p>
            <a:pPr marL="609600" indent="-609600">
              <a:buNone/>
            </a:pPr>
            <a:r>
              <a:rPr lang="en-US" altLang="en-US" sz="4000" dirty="0">
                <a:latin typeface="Comic Sans MS" panose="030F0702030302020204" pitchFamily="66" charset="0"/>
              </a:rPr>
              <a:t>1.  God created and owns it all</a:t>
            </a:r>
          </a:p>
        </p:txBody>
      </p:sp>
      <p:sp>
        <p:nvSpPr>
          <p:cNvPr id="5" name="Rectangle 2"/>
          <p:cNvSpPr txBox="1">
            <a:spLocks noChangeArrowheads="1"/>
          </p:cNvSpPr>
          <p:nvPr/>
        </p:nvSpPr>
        <p:spPr>
          <a:xfrm>
            <a:off x="2209800" y="228600"/>
            <a:ext cx="77724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en-US" sz="5000" b="1" i="0" u="none" strike="noStrike" kern="0" cap="none" spc="10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Pristina" panose="03060402040406080204" pitchFamily="66" charset="0"/>
                <a:ea typeface="+mj-ea"/>
                <a:cs typeface="+mj-cs"/>
              </a:rPr>
              <a:t>Circle of Stewardship</a:t>
            </a:r>
          </a:p>
        </p:txBody>
      </p:sp>
      <p:sp>
        <p:nvSpPr>
          <p:cNvPr id="3" name="TextBox 2"/>
          <p:cNvSpPr txBox="1"/>
          <p:nvPr/>
        </p:nvSpPr>
        <p:spPr>
          <a:xfrm>
            <a:off x="190500" y="1295400"/>
            <a:ext cx="11811000" cy="8382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w="9525">
                  <a:solidFill>
                    <a:prstClr val="black"/>
                  </a:solidFill>
                  <a:prstDash val="solid"/>
                </a:ln>
                <a:solidFill>
                  <a:srgbClr val="F4DE3A"/>
                </a:solidFill>
                <a:effectLst>
                  <a:outerShdw blurRad="12700" dist="38100" dir="2700000" algn="tl" rotWithShape="0">
                    <a:srgbClr val="F4DE3A">
                      <a:lumMod val="60000"/>
                      <a:lumOff val="40000"/>
                    </a:srgbClr>
                  </a:outerShdw>
                </a:effectLst>
                <a:uLnTx/>
                <a:uFillTx/>
                <a:latin typeface="Comic Sans MS" panose="030F0702030302020204" pitchFamily="66" charset="0"/>
                <a:ea typeface="+mn-ea"/>
                <a:cs typeface="+mn-cs"/>
              </a:rPr>
              <a:t>Building Blocks of Christian Stewardship</a:t>
            </a:r>
          </a:p>
        </p:txBody>
      </p:sp>
    </p:spTree>
    <p:extLst>
      <p:ext uri="{BB962C8B-B14F-4D97-AF65-F5344CB8AC3E}">
        <p14:creationId xmlns:p14="http://schemas.microsoft.com/office/powerpoint/2010/main" val="4094984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76200" y="762000"/>
            <a:ext cx="12115800" cy="6019800"/>
          </a:xfrm>
        </p:spPr>
        <p:txBody>
          <a:bodyPr>
            <a:noAutofit/>
          </a:bodyPr>
          <a:lstStyle/>
          <a:p>
            <a:pPr marL="0" indent="0">
              <a:lnSpc>
                <a:spcPct val="100000"/>
              </a:lnSpc>
              <a:spcBef>
                <a:spcPts val="0"/>
              </a:spcBef>
              <a:spcAft>
                <a:spcPts val="2400"/>
              </a:spcAft>
              <a:buNone/>
            </a:pPr>
            <a:r>
              <a:rPr lang="en-US" altLang="en-US" sz="2500" dirty="0">
                <a:latin typeface="Comic Sans MS" panose="030F0702030302020204" pitchFamily="66" charset="0"/>
              </a:rPr>
              <a:t>Every generous act of giving, with every perfect </a:t>
            </a:r>
            <a:r>
              <a:rPr lang="en-US" altLang="en-US" sz="25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gift</a:t>
            </a:r>
            <a:r>
              <a:rPr lang="en-US" altLang="en-US" sz="2500" dirty="0">
                <a:latin typeface="Comic Sans MS" panose="030F0702030302020204" pitchFamily="66" charset="0"/>
              </a:rPr>
              <a:t>, is from above, coming down from the Father of lights, with whom there is no variation or shadow due to change.  (James 1:17)</a:t>
            </a:r>
          </a:p>
          <a:p>
            <a:pPr marL="0" indent="0">
              <a:lnSpc>
                <a:spcPct val="100000"/>
              </a:lnSpc>
              <a:spcBef>
                <a:spcPts val="0"/>
              </a:spcBef>
              <a:spcAft>
                <a:spcPts val="2400"/>
              </a:spcAft>
              <a:buNone/>
            </a:pPr>
            <a:r>
              <a:rPr lang="en-US" altLang="en-US" sz="2500" dirty="0">
                <a:latin typeface="Comic Sans MS" panose="030F0702030302020204" pitchFamily="66" charset="0"/>
              </a:rPr>
              <a:t>But each of us was given grace according to the measure of Christ’s </a:t>
            </a:r>
            <a:r>
              <a:rPr lang="en-US" altLang="en-US" sz="25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gift</a:t>
            </a:r>
            <a:r>
              <a:rPr lang="en-US" altLang="en-US" sz="2500" dirty="0">
                <a:latin typeface="Comic Sans MS" panose="030F0702030302020204" pitchFamily="66" charset="0"/>
              </a:rPr>
              <a:t>. Therefore it is said, “When he ascended on high he made captivity itself a captive; he gave </a:t>
            </a:r>
            <a:r>
              <a:rPr lang="en-US" altLang="en-US" sz="25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gifts</a:t>
            </a:r>
            <a:r>
              <a:rPr lang="en-US" altLang="en-US" sz="2500" dirty="0">
                <a:latin typeface="Comic Sans MS" panose="030F0702030302020204" pitchFamily="66" charset="0"/>
              </a:rPr>
              <a:t> to his people.” ...The </a:t>
            </a:r>
            <a:r>
              <a:rPr lang="en-US" altLang="en-US" sz="25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gifts</a:t>
            </a:r>
            <a:r>
              <a:rPr lang="en-US" altLang="en-US" sz="2500" dirty="0">
                <a:latin typeface="Comic Sans MS" panose="030F0702030302020204" pitchFamily="66" charset="0"/>
              </a:rPr>
              <a:t> he gave were that some would be apostles, some prophets, some evangelists, some pastors and teachers. (Ephesians 4:7-8,11)</a:t>
            </a:r>
          </a:p>
          <a:p>
            <a:pPr marL="0" indent="0">
              <a:lnSpc>
                <a:spcPct val="100000"/>
              </a:lnSpc>
              <a:spcBef>
                <a:spcPts val="0"/>
              </a:spcBef>
              <a:spcAft>
                <a:spcPts val="2200"/>
              </a:spcAft>
              <a:buNone/>
            </a:pPr>
            <a:r>
              <a:rPr lang="en-US" altLang="en-US" sz="2500" dirty="0">
                <a:latin typeface="Comic Sans MS" panose="030F0702030302020204" pitchFamily="66" charset="0"/>
              </a:rPr>
              <a:t>Take care that you do not forget the Lord your God…when you have eaten your fill and have built fine houses…and your silver and gold is multiplied, then do not exalt yourself, forgetting the Lord your God…Do not say to yourself “My power and the might of my own hand have gotten me this wealth.”  But remember the Lord your God, for it is he who </a:t>
            </a:r>
            <a:r>
              <a:rPr lang="en-US" altLang="en-US" sz="2500" b="1" i="1" spc="50" dirty="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gives </a:t>
            </a:r>
            <a:r>
              <a:rPr lang="en-US" altLang="en-US" sz="2500" dirty="0">
                <a:latin typeface="Comic Sans MS" panose="030F0702030302020204" pitchFamily="66" charset="0"/>
              </a:rPr>
              <a:t>you the power to get wealth.  If you do forget the Lord your God…you shall surely perish.  (Deuteronomy 8:11-20)  </a:t>
            </a:r>
          </a:p>
        </p:txBody>
      </p:sp>
      <p:sp>
        <p:nvSpPr>
          <p:cNvPr id="4" name="Rectangle 2"/>
          <p:cNvSpPr txBox="1">
            <a:spLocks noChangeArrowheads="1"/>
          </p:cNvSpPr>
          <p:nvPr/>
        </p:nvSpPr>
        <p:spPr>
          <a:xfrm>
            <a:off x="2209800" y="228600"/>
            <a:ext cx="7772400" cy="609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en-US" sz="5000" b="1" i="0" u="none" strike="noStrike" kern="0" cap="none" spc="100" normalizeH="0" baseline="0" noProof="0" dirty="0">
                <a:ln>
                  <a:noFill/>
                </a:ln>
                <a:gradFill flip="none" rotWithShape="1">
                  <a:gsLst>
                    <a:gs pos="28000">
                      <a:prstClr val="white">
                        <a:lumMod val="93000"/>
                      </a:prstClr>
                    </a:gs>
                    <a:gs pos="0">
                      <a:prstClr val="black">
                        <a:lumMod val="25000"/>
                        <a:lumOff val="75000"/>
                      </a:prstClr>
                    </a:gs>
                    <a:gs pos="100000">
                      <a:srgbClr val="94D7E4">
                        <a:lumMod val="0"/>
                        <a:lumOff val="100000"/>
                      </a:srgbClr>
                    </a:gs>
                  </a:gsLst>
                  <a:lin ang="4800000" scaled="0"/>
                  <a:tileRect/>
                </a:gradFill>
                <a:effectLst/>
                <a:uLnTx/>
                <a:uFillTx/>
                <a:latin typeface="Pristina" panose="03060402040406080204" pitchFamily="66" charset="0"/>
                <a:ea typeface="+mj-ea"/>
                <a:cs typeface="+mj-cs"/>
              </a:rPr>
              <a:t>Circle of Stewardship</a:t>
            </a:r>
          </a:p>
        </p:txBody>
      </p:sp>
    </p:spTree>
    <p:extLst>
      <p:ext uri="{BB962C8B-B14F-4D97-AF65-F5344CB8AC3E}">
        <p14:creationId xmlns:p14="http://schemas.microsoft.com/office/powerpoint/2010/main" val="33189550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p:cTn id="13"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1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p:cTn id="19"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14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ue Arrow"/>
          <p:cNvPicPr>
            <a:picLocks noChangeAspect="1"/>
          </p:cNvPicPr>
          <p:nvPr/>
        </p:nvPicPr>
        <p:blipFill rotWithShape="1">
          <a:blip r:embed="rId3" cstate="print">
            <a:extLst>
              <a:ext uri="{28A0092B-C50C-407E-A947-70E740481C1C}">
                <a14:useLocalDpi xmlns:a14="http://schemas.microsoft.com/office/drawing/2010/main" val="0"/>
              </a:ext>
            </a:extLst>
          </a:blip>
          <a:srcRect l="16668" r="23809" b="68815"/>
          <a:stretch/>
        </p:blipFill>
        <p:spPr>
          <a:xfrm>
            <a:off x="3962400" y="188972"/>
            <a:ext cx="3810000" cy="2020831"/>
          </a:xfrm>
          <a:prstGeom prst="rect">
            <a:avLst/>
          </a:prstGeom>
        </p:spPr>
      </p:pic>
      <p:pic>
        <p:nvPicPr>
          <p:cNvPr id="3" name="Purple Arrow"/>
          <p:cNvPicPr>
            <a:picLocks noChangeAspect="1"/>
          </p:cNvPicPr>
          <p:nvPr/>
        </p:nvPicPr>
        <p:blipFill rotWithShape="1">
          <a:blip r:embed="rId4" cstate="print">
            <a:extLst>
              <a:ext uri="{28A0092B-C50C-407E-A947-70E740481C1C}">
                <a14:useLocalDpi xmlns:a14="http://schemas.microsoft.com/office/drawing/2010/main" val="0"/>
              </a:ext>
            </a:extLst>
          </a:blip>
          <a:srcRect l="61905" t="10019" b="31185"/>
          <a:stretch/>
        </p:blipFill>
        <p:spPr>
          <a:xfrm>
            <a:off x="6858000" y="838200"/>
            <a:ext cx="2438406" cy="3810000"/>
          </a:xfrm>
          <a:prstGeom prst="rect">
            <a:avLst/>
          </a:prstGeom>
        </p:spPr>
      </p:pic>
      <p:pic>
        <p:nvPicPr>
          <p:cNvPr id="5" name="Red Arrow"/>
          <p:cNvPicPr>
            <a:picLocks noChangeAspect="1"/>
          </p:cNvPicPr>
          <p:nvPr/>
        </p:nvPicPr>
        <p:blipFill rotWithShape="1">
          <a:blip r:embed="rId5" cstate="print">
            <a:extLst>
              <a:ext uri="{28A0092B-C50C-407E-A947-70E740481C1C}">
                <a14:useLocalDpi xmlns:a14="http://schemas.microsoft.com/office/drawing/2010/main" val="0"/>
              </a:ext>
            </a:extLst>
          </a:blip>
          <a:srcRect l="39286" t="57055" r="7143"/>
          <a:stretch/>
        </p:blipFill>
        <p:spPr>
          <a:xfrm>
            <a:off x="5410200" y="3886200"/>
            <a:ext cx="3429000" cy="2782830"/>
          </a:xfrm>
          <a:prstGeom prst="rect">
            <a:avLst/>
          </a:prstGeom>
        </p:spPr>
      </p:pic>
      <p:pic>
        <p:nvPicPr>
          <p:cNvPr id="6" name="Yellow Arrow"/>
          <p:cNvPicPr>
            <a:picLocks noChangeAspect="1"/>
          </p:cNvPicPr>
          <p:nvPr/>
        </p:nvPicPr>
        <p:blipFill rotWithShape="1">
          <a:blip r:embed="rId6" cstate="print">
            <a:extLst>
              <a:ext uri="{28A0092B-C50C-407E-A947-70E740481C1C}">
                <a14:useLocalDpi xmlns:a14="http://schemas.microsoft.com/office/drawing/2010/main" val="0"/>
              </a:ext>
            </a:extLst>
          </a:blip>
          <a:srcRect t="54704" r="48809" b="2964"/>
          <a:stretch/>
        </p:blipFill>
        <p:spPr>
          <a:xfrm>
            <a:off x="2895596" y="3733800"/>
            <a:ext cx="3276607" cy="2743200"/>
          </a:xfrm>
          <a:prstGeom prst="rect">
            <a:avLst/>
          </a:prstGeom>
        </p:spPr>
      </p:pic>
      <p:pic>
        <p:nvPicPr>
          <p:cNvPr id="7" name="Green Arrow"/>
          <p:cNvPicPr>
            <a:picLocks noChangeAspect="1"/>
          </p:cNvPicPr>
          <p:nvPr/>
        </p:nvPicPr>
        <p:blipFill rotWithShape="1">
          <a:blip r:embed="rId7" cstate="print">
            <a:extLst>
              <a:ext uri="{28A0092B-C50C-407E-A947-70E740481C1C}">
                <a14:useLocalDpi xmlns:a14="http://schemas.microsoft.com/office/drawing/2010/main" val="0"/>
              </a:ext>
            </a:extLst>
          </a:blip>
          <a:srcRect t="12371" r="69048" b="33537"/>
          <a:stretch/>
        </p:blipFill>
        <p:spPr>
          <a:xfrm>
            <a:off x="2895596" y="990600"/>
            <a:ext cx="1981207" cy="3505200"/>
          </a:xfrm>
          <a:prstGeom prst="rect">
            <a:avLst/>
          </a:prstGeom>
        </p:spPr>
      </p:pic>
      <p:pic>
        <p:nvPicPr>
          <p:cNvPr id="8" name="Title"/>
          <p:cNvPicPr>
            <a:picLocks noChangeAspect="1"/>
          </p:cNvPicPr>
          <p:nvPr/>
        </p:nvPicPr>
        <p:blipFill rotWithShape="1">
          <a:blip r:embed="rId8" cstate="print">
            <a:extLst>
              <a:ext uri="{28A0092B-C50C-407E-A947-70E740481C1C}">
                <a14:useLocalDpi xmlns:a14="http://schemas.microsoft.com/office/drawing/2010/main" val="0"/>
              </a:ext>
            </a:extLst>
          </a:blip>
          <a:srcRect l="26191" t="30009" r="32143" b="34713"/>
          <a:stretch/>
        </p:blipFill>
        <p:spPr>
          <a:xfrm>
            <a:off x="4572000" y="2133600"/>
            <a:ext cx="2667000" cy="2286000"/>
          </a:xfrm>
          <a:prstGeom prst="rect">
            <a:avLst/>
          </a:prstGeom>
        </p:spPr>
      </p:pic>
      <p:pic>
        <p:nvPicPr>
          <p:cNvPr id="15" name="Gift 2 Line"/>
          <p:cNvPicPr>
            <a:picLocks noChangeAspect="1"/>
          </p:cNvPicPr>
          <p:nvPr/>
        </p:nvPicPr>
        <p:blipFill rotWithShape="1">
          <a:blip r:embed="rId9" cstate="print">
            <a:extLst>
              <a:ext uri="{28A0092B-C50C-407E-A947-70E740481C1C}">
                <a14:useLocalDpi xmlns:a14="http://schemas.microsoft.com/office/drawing/2010/main" val="0"/>
              </a:ext>
            </a:extLst>
          </a:blip>
          <a:srcRect l="3571" t="27658" r="78572" b="51176"/>
          <a:stretch/>
        </p:blipFill>
        <p:spPr>
          <a:xfrm>
            <a:off x="3124200" y="1981200"/>
            <a:ext cx="1143000" cy="1371600"/>
          </a:xfrm>
          <a:prstGeom prst="rect">
            <a:avLst/>
          </a:prstGeom>
        </p:spPr>
      </p:pic>
      <p:pic>
        <p:nvPicPr>
          <p:cNvPr id="23" name="Gift 2" hidden="1"/>
          <p:cNvPicPr>
            <a:picLocks noChangeAspect="1"/>
          </p:cNvPicPr>
          <p:nvPr/>
        </p:nvPicPr>
        <p:blipFill rotWithShape="1">
          <a:blip r:embed="rId10" cstate="print">
            <a:extLst>
              <a:ext uri="{28A0092B-C50C-407E-A947-70E740481C1C}">
                <a14:useLocalDpi xmlns:a14="http://schemas.microsoft.com/office/drawing/2010/main" val="0"/>
              </a:ext>
            </a:extLst>
          </a:blip>
          <a:srcRect l="4762" t="26482" r="80952" b="51176"/>
          <a:stretch/>
        </p:blipFill>
        <p:spPr>
          <a:xfrm>
            <a:off x="3200400" y="1905000"/>
            <a:ext cx="914400" cy="1447800"/>
          </a:xfrm>
          <a:prstGeom prst="rect">
            <a:avLst/>
          </a:prstGeom>
        </p:spPr>
      </p:pic>
      <p:pic>
        <p:nvPicPr>
          <p:cNvPr id="13" name="Generous Line"/>
          <p:cNvPicPr>
            <a:picLocks noChangeAspect="1"/>
          </p:cNvPicPr>
          <p:nvPr/>
        </p:nvPicPr>
        <p:blipFill rotWithShape="1">
          <a:blip r:embed="rId11" cstate="print">
            <a:extLst>
              <a:ext uri="{28A0092B-C50C-407E-A947-70E740481C1C}">
                <a14:useLocalDpi xmlns:a14="http://schemas.microsoft.com/office/drawing/2010/main" val="0"/>
              </a:ext>
            </a:extLst>
          </a:blip>
          <a:srcRect l="7143" t="60583" r="60714" b="7667"/>
          <a:stretch/>
        </p:blipFill>
        <p:spPr>
          <a:xfrm>
            <a:off x="3352800" y="4114800"/>
            <a:ext cx="2057400" cy="2057400"/>
          </a:xfrm>
          <a:prstGeom prst="rect">
            <a:avLst/>
          </a:prstGeom>
        </p:spPr>
      </p:pic>
      <p:pic>
        <p:nvPicPr>
          <p:cNvPr id="22" name="Generous" hidden="1"/>
          <p:cNvPicPr>
            <a:picLocks noChangeAspect="1"/>
          </p:cNvPicPr>
          <p:nvPr/>
        </p:nvPicPr>
        <p:blipFill rotWithShape="1">
          <a:blip r:embed="rId12" cstate="print">
            <a:extLst>
              <a:ext uri="{28A0092B-C50C-407E-A947-70E740481C1C}">
                <a14:useLocalDpi xmlns:a14="http://schemas.microsoft.com/office/drawing/2010/main" val="0"/>
              </a:ext>
            </a:extLst>
          </a:blip>
          <a:srcRect l="8333" t="60583" r="60714" b="12371"/>
          <a:stretch/>
        </p:blipFill>
        <p:spPr>
          <a:xfrm>
            <a:off x="3429000" y="4114800"/>
            <a:ext cx="1981200" cy="1752600"/>
          </a:xfrm>
          <a:prstGeom prst="rect">
            <a:avLst/>
          </a:prstGeom>
        </p:spPr>
      </p:pic>
      <p:pic>
        <p:nvPicPr>
          <p:cNvPr id="16" name="Grateful Line"/>
          <p:cNvPicPr>
            <a:picLocks noChangeAspect="1"/>
          </p:cNvPicPr>
          <p:nvPr/>
        </p:nvPicPr>
        <p:blipFill rotWithShape="1">
          <a:blip r:embed="rId13" cstate="print">
            <a:extLst>
              <a:ext uri="{28A0092B-C50C-407E-A947-70E740481C1C}">
                <a14:useLocalDpi xmlns:a14="http://schemas.microsoft.com/office/drawing/2010/main" val="0"/>
              </a:ext>
            </a:extLst>
          </a:blip>
          <a:srcRect l="48809" t="68815" r="16667" b="7667"/>
          <a:stretch/>
        </p:blipFill>
        <p:spPr>
          <a:xfrm>
            <a:off x="6019800" y="4648200"/>
            <a:ext cx="2209800" cy="1524000"/>
          </a:xfrm>
          <a:prstGeom prst="rect">
            <a:avLst/>
          </a:prstGeom>
        </p:spPr>
      </p:pic>
      <p:pic>
        <p:nvPicPr>
          <p:cNvPr id="21" name="Grateful" hidden="1"/>
          <p:cNvPicPr>
            <a:picLocks noChangeAspect="1"/>
          </p:cNvPicPr>
          <p:nvPr/>
        </p:nvPicPr>
        <p:blipFill rotWithShape="1">
          <a:blip r:embed="rId14" cstate="print">
            <a:extLst>
              <a:ext uri="{28A0092B-C50C-407E-A947-70E740481C1C}">
                <a14:useLocalDpi xmlns:a14="http://schemas.microsoft.com/office/drawing/2010/main" val="0"/>
              </a:ext>
            </a:extLst>
          </a:blip>
          <a:srcRect l="50000" t="62935" r="20238" b="8843"/>
          <a:stretch/>
        </p:blipFill>
        <p:spPr>
          <a:xfrm>
            <a:off x="6096000" y="4267200"/>
            <a:ext cx="1905000" cy="1828800"/>
          </a:xfrm>
          <a:prstGeom prst="rect">
            <a:avLst/>
          </a:prstGeom>
        </p:spPr>
      </p:pic>
      <p:pic>
        <p:nvPicPr>
          <p:cNvPr id="14" name="Gift 1 Line"/>
          <p:cNvPicPr>
            <a:picLocks noChangeAspect="1"/>
          </p:cNvPicPr>
          <p:nvPr/>
        </p:nvPicPr>
        <p:blipFill rotWithShape="1">
          <a:blip r:embed="rId15" cstate="print">
            <a:extLst>
              <a:ext uri="{28A0092B-C50C-407E-A947-70E740481C1C}">
                <a14:useLocalDpi xmlns:a14="http://schemas.microsoft.com/office/drawing/2010/main" val="0"/>
              </a:ext>
            </a:extLst>
          </a:blip>
          <a:srcRect l="76191" t="28834" r="13095" b="47648"/>
          <a:stretch/>
        </p:blipFill>
        <p:spPr>
          <a:xfrm>
            <a:off x="7772400" y="2057400"/>
            <a:ext cx="685800" cy="1524000"/>
          </a:xfrm>
          <a:prstGeom prst="rect">
            <a:avLst/>
          </a:prstGeom>
        </p:spPr>
      </p:pic>
      <p:pic>
        <p:nvPicPr>
          <p:cNvPr id="20" name="Gift 1" hidden="1"/>
          <p:cNvPicPr>
            <a:picLocks noChangeAspect="1"/>
          </p:cNvPicPr>
          <p:nvPr/>
        </p:nvPicPr>
        <p:blipFill rotWithShape="1">
          <a:blip r:embed="rId16" cstate="print">
            <a:extLst>
              <a:ext uri="{28A0092B-C50C-407E-A947-70E740481C1C}">
                <a14:useLocalDpi xmlns:a14="http://schemas.microsoft.com/office/drawing/2010/main" val="0"/>
              </a:ext>
            </a:extLst>
          </a:blip>
          <a:srcRect l="76191" t="30010" r="8333" b="48824"/>
          <a:stretch/>
        </p:blipFill>
        <p:spPr>
          <a:xfrm>
            <a:off x="7772400" y="2133600"/>
            <a:ext cx="990600" cy="1371600"/>
          </a:xfrm>
          <a:prstGeom prst="rect">
            <a:avLst/>
          </a:prstGeom>
        </p:spPr>
      </p:pic>
      <p:pic>
        <p:nvPicPr>
          <p:cNvPr id="17" name="God Line" hidden="1"/>
          <p:cNvPicPr>
            <a:picLocks noChangeAspect="1"/>
          </p:cNvPicPr>
          <p:nvPr/>
        </p:nvPicPr>
        <p:blipFill rotWithShape="1">
          <a:blip r:embed="rId17" cstate="print">
            <a:extLst>
              <a:ext uri="{28A0092B-C50C-407E-A947-70E740481C1C}">
                <a14:useLocalDpi xmlns:a14="http://schemas.microsoft.com/office/drawing/2010/main" val="0"/>
              </a:ext>
            </a:extLst>
          </a:blip>
          <a:srcRect l="36905" t="6491" r="40476" b="78222"/>
          <a:stretch/>
        </p:blipFill>
        <p:spPr>
          <a:xfrm>
            <a:off x="5257800" y="609600"/>
            <a:ext cx="1447800" cy="990600"/>
          </a:xfrm>
          <a:prstGeom prst="rect">
            <a:avLst/>
          </a:prstGeom>
        </p:spPr>
      </p:pic>
      <p:pic>
        <p:nvPicPr>
          <p:cNvPr id="19" name="God"/>
          <p:cNvPicPr>
            <a:picLocks noChangeAspect="1"/>
          </p:cNvPicPr>
          <p:nvPr/>
        </p:nvPicPr>
        <p:blipFill rotWithShape="1">
          <a:blip r:embed="rId18" cstate="print">
            <a:extLst>
              <a:ext uri="{28A0092B-C50C-407E-A947-70E740481C1C}">
                <a14:useLocalDpi xmlns:a14="http://schemas.microsoft.com/office/drawing/2010/main" val="0"/>
              </a:ext>
            </a:extLst>
          </a:blip>
          <a:srcRect l="36905" t="5315" r="39285" b="81750"/>
          <a:stretch/>
        </p:blipFill>
        <p:spPr>
          <a:xfrm>
            <a:off x="5257800" y="533400"/>
            <a:ext cx="1524000" cy="838200"/>
          </a:xfrm>
          <a:prstGeom prst="rect">
            <a:avLst/>
          </a:prstGeom>
        </p:spPr>
      </p:pic>
    </p:spTree>
    <p:extLst>
      <p:ext uri="{BB962C8B-B14F-4D97-AF65-F5344CB8AC3E}">
        <p14:creationId xmlns:p14="http://schemas.microsoft.com/office/powerpoint/2010/main" val="42541419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heme3">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Health_Plan_Exec_Forum 2006">
  <a:themeElements>
    <a:clrScheme name="Health_Plan_Exec_Forum 2006 1">
      <a:dk1>
        <a:srgbClr val="000000"/>
      </a:dk1>
      <a:lt1>
        <a:srgbClr val="FFFFFF"/>
      </a:lt1>
      <a:dk2>
        <a:srgbClr val="006600"/>
      </a:dk2>
      <a:lt2>
        <a:srgbClr val="FFCC29"/>
      </a:lt2>
      <a:accent1>
        <a:srgbClr val="FCEB98"/>
      </a:accent1>
      <a:accent2>
        <a:srgbClr val="33CC33"/>
      </a:accent2>
      <a:accent3>
        <a:srgbClr val="AAB8AA"/>
      </a:accent3>
      <a:accent4>
        <a:srgbClr val="DADADA"/>
      </a:accent4>
      <a:accent5>
        <a:srgbClr val="FDF3CA"/>
      </a:accent5>
      <a:accent6>
        <a:srgbClr val="2DB92D"/>
      </a:accent6>
      <a:hlink>
        <a:srgbClr val="3399FF"/>
      </a:hlink>
      <a:folHlink>
        <a:srgbClr val="FF99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Blackadder ITC" pitchFamily="82" charset="0"/>
          </a:defRPr>
        </a:defPPr>
      </a:lstStyle>
    </a:spDef>
    <a:lnDef>
      <a:spPr bwMode="auto">
        <a:xfrm>
          <a:off x="0" y="0"/>
          <a:ext cx="1" cy="1"/>
        </a:xfrm>
        <a:custGeom>
          <a:avLst/>
          <a:gdLst/>
          <a:ahLst/>
          <a:cxnLst/>
          <a:rect l="0" t="0" r="0" b="0"/>
          <a:pathLst/>
        </a:cu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Blackadder ITC" pitchFamily="82" charset="0"/>
          </a:defRPr>
        </a:defPPr>
      </a:lstStyle>
    </a:lnDef>
  </a:objectDefaults>
  <a:extraClrSchemeLst>
    <a:extraClrScheme>
      <a:clrScheme name="Health_Plan_Exec_Forum 2006 1">
        <a:dk1>
          <a:srgbClr val="000000"/>
        </a:dk1>
        <a:lt1>
          <a:srgbClr val="FFFFFF"/>
        </a:lt1>
        <a:dk2>
          <a:srgbClr val="006600"/>
        </a:dk2>
        <a:lt2>
          <a:srgbClr val="FFCC29"/>
        </a:lt2>
        <a:accent1>
          <a:srgbClr val="FCEB98"/>
        </a:accent1>
        <a:accent2>
          <a:srgbClr val="33CC33"/>
        </a:accent2>
        <a:accent3>
          <a:srgbClr val="AAB8AA"/>
        </a:accent3>
        <a:accent4>
          <a:srgbClr val="DADADA"/>
        </a:accent4>
        <a:accent5>
          <a:srgbClr val="FDF3CA"/>
        </a:accent5>
        <a:accent6>
          <a:srgbClr val="2DB92D"/>
        </a:accent6>
        <a:hlink>
          <a:srgbClr val="3399FF"/>
        </a:hlink>
        <a:folHlink>
          <a:srgbClr val="FF993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00353_Cumbre Ejecutiva OEM Latinoamérica">
  <a:themeElements>
    <a:clrScheme name="5-00535_Cumbre Ejecutiva OEM Latinoamérica">
      <a:dk1>
        <a:sysClr val="windowText" lastClr="000000"/>
      </a:dk1>
      <a:lt1>
        <a:sysClr val="window" lastClr="FFFFFF"/>
      </a:lt1>
      <a:dk2>
        <a:srgbClr val="424456"/>
      </a:dk2>
      <a:lt2>
        <a:srgbClr val="DEDEDE"/>
      </a:lt2>
      <a:accent1>
        <a:srgbClr val="16B3D5"/>
      </a:accent1>
      <a:accent2>
        <a:srgbClr val="C4652D"/>
      </a:accent2>
      <a:accent3>
        <a:srgbClr val="13D989"/>
      </a:accent3>
      <a:accent4>
        <a:srgbClr val="FFCC00"/>
      </a:accent4>
      <a:accent5>
        <a:srgbClr val="2868F8"/>
      </a:accent5>
      <a:accent6>
        <a:srgbClr val="A04DA3"/>
      </a:accent6>
      <a:hlink>
        <a:srgbClr val="FFFF00"/>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B20A6C6-FA4B-4FDF-822C-E1ABCC861C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0</TotalTime>
  <Words>3316</Words>
  <Application>Microsoft Office PowerPoint</Application>
  <PresentationFormat>Widescreen</PresentationFormat>
  <Paragraphs>202</Paragraphs>
  <Slides>27</Slides>
  <Notes>26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27</vt:i4>
      </vt:variant>
    </vt:vector>
  </HeadingPairs>
  <TitlesOfParts>
    <vt:vector size="43" baseType="lpstr">
      <vt:lpstr>Allura</vt:lpstr>
      <vt:lpstr>Arial</vt:lpstr>
      <vt:lpstr>Berkeley Old ITC</vt:lpstr>
      <vt:lpstr>Calibri</vt:lpstr>
      <vt:lpstr>Century</vt:lpstr>
      <vt:lpstr>Chaparral Pro</vt:lpstr>
      <vt:lpstr>Comic Sans MS</vt:lpstr>
      <vt:lpstr>Corbel</vt:lpstr>
      <vt:lpstr>Pristina</vt:lpstr>
      <vt:lpstr>Times New Roman</vt:lpstr>
      <vt:lpstr>Trebuchet MS</vt:lpstr>
      <vt:lpstr>Wingdings</vt:lpstr>
      <vt:lpstr>Depth</vt:lpstr>
      <vt:lpstr>Theme3</vt:lpstr>
      <vt:lpstr>Health_Plan_Exec_Forum 2006</vt:lpstr>
      <vt:lpstr>5-00353_Cumbre Ejecutiva OEM Latinoamérica</vt:lpstr>
      <vt:lpstr>PowerPoint Presentation</vt:lpstr>
      <vt:lpstr>PowerPoint Presentation</vt:lpstr>
      <vt:lpstr>PowerPoint Presentation</vt:lpstr>
      <vt:lpstr>Circle of Stewardship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“Complete this Grace among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2017-08-04T23:22:24Z</dcterms:created>
  <dcterms:modified xsi:type="dcterms:W3CDTF">2023-03-06T00:09:18Z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TC034605359991</vt:lpwstr>
  </property>
</Properties>
</file>